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6" d="100"/>
          <a:sy n="36" d="100"/>
        </p:scale>
        <p:origin x="1140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C8A5D3-047A-431D-B0BB-06D63AC9A0AB}" type="datetimeFigureOut">
              <a:rPr lang="en-IN" smtClean="0"/>
              <a:t>27-12-2024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5F2FFA-7631-47A5-8920-D3311F0F75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338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178842" y="2975864"/>
            <a:ext cx="2595245" cy="711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rgbClr val="FF1675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50809F-F123-4E61-87ED-3F8801DC62E6}" type="datetime1">
              <a:rPr lang="en-US" smtClean="0"/>
              <a:t>12/27/2024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00" b="0" i="0">
                <a:solidFill>
                  <a:srgbClr val="FF1675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B0078-511E-473E-9877-082CD6C900B6}" type="datetime1">
              <a:rPr lang="en-US" smtClean="0"/>
              <a:t>12/27/2024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335E5-A97B-4B00-BC61-57A87199EE71}" type="datetime1">
              <a:rPr lang="en-US" smtClean="0"/>
              <a:t>12/27/2024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748742-B8FA-427E-B341-0C80995999D5}" type="datetime1">
              <a:rPr lang="en-US" smtClean="0"/>
              <a:t>12/27/2024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E5A42A-A6B1-4AC4-BEC4-BF44B9E7F6CB}" type="datetime1">
              <a:rPr lang="en-US" smtClean="0"/>
              <a:t>12/27/2024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95929" y="819404"/>
            <a:ext cx="6555740" cy="7569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82865" y="4706620"/>
            <a:ext cx="7705090" cy="22567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rgbClr val="FF1675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73DFF-7CA1-4C27-8596-CC30A16CEA4D}" type="datetime1">
              <a:rPr lang="en-US" smtClean="0"/>
              <a:t>12/27/2024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6729436"/>
              <a:ext cx="1017946" cy="206654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178395" y="7772939"/>
              <a:ext cx="2066531" cy="102304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46169" y="6729436"/>
              <a:ext cx="2041829" cy="2066544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121036" y="1581404"/>
            <a:ext cx="11708765" cy="2948940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>
              <a:lnSpc>
                <a:spcPts val="11500"/>
              </a:lnSpc>
              <a:spcBef>
                <a:spcPts val="300"/>
              </a:spcBef>
            </a:pPr>
            <a:r>
              <a:rPr sz="9600" spc="-1455" dirty="0">
                <a:solidFill>
                  <a:srgbClr val="130F24"/>
                </a:solidFill>
              </a:rPr>
              <a:t>T</a:t>
            </a:r>
            <a:r>
              <a:rPr sz="9600" spc="-645" dirty="0">
                <a:solidFill>
                  <a:srgbClr val="130F24"/>
                </a:solidFill>
              </a:rPr>
              <a:t>es</a:t>
            </a:r>
            <a:r>
              <a:rPr sz="9600" spc="-655" dirty="0">
                <a:solidFill>
                  <a:srgbClr val="130F24"/>
                </a:solidFill>
              </a:rPr>
              <a:t>ti</a:t>
            </a:r>
            <a:r>
              <a:rPr sz="9600" spc="-645" dirty="0">
                <a:solidFill>
                  <a:srgbClr val="130F24"/>
                </a:solidFill>
              </a:rPr>
              <a:t>ng</a:t>
            </a:r>
            <a:r>
              <a:rPr sz="9600" spc="-595" dirty="0">
                <a:solidFill>
                  <a:srgbClr val="130F24"/>
                </a:solidFill>
              </a:rPr>
              <a:t> </a:t>
            </a:r>
            <a:r>
              <a:rPr sz="9600" spc="-560" dirty="0">
                <a:solidFill>
                  <a:srgbClr val="130F24"/>
                </a:solidFill>
              </a:rPr>
              <a:t>Component </a:t>
            </a:r>
            <a:r>
              <a:rPr sz="9600" spc="-605" dirty="0">
                <a:solidFill>
                  <a:srgbClr val="130F24"/>
                </a:solidFill>
              </a:rPr>
              <a:t>Interaction</a:t>
            </a:r>
            <a:endParaRPr sz="960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7189E7-5523-17E8-9C73-DB559052489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</a:t>
            </a:fld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6946900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936865" y="4848859"/>
            <a:ext cx="65081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90" dirty="0">
                <a:solidFill>
                  <a:srgbClr val="FF1675"/>
                </a:solidFill>
                <a:latin typeface="Arial Black"/>
                <a:cs typeface="Arial Black"/>
              </a:rPr>
              <a:t>user-</a:t>
            </a:r>
            <a:r>
              <a:rPr sz="3600" spc="-254" dirty="0">
                <a:solidFill>
                  <a:srgbClr val="FF1675"/>
                </a:solidFill>
                <a:latin typeface="Arial Black"/>
                <a:cs typeface="Arial Black"/>
              </a:rPr>
              <a:t>event</a:t>
            </a:r>
            <a:r>
              <a:rPr sz="3600" spc="-240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600" spc="-290" dirty="0">
                <a:solidFill>
                  <a:srgbClr val="FF1675"/>
                </a:solidFill>
                <a:latin typeface="Arial Black"/>
                <a:cs typeface="Arial Black"/>
              </a:rPr>
              <a:t>and</a:t>
            </a:r>
            <a:r>
              <a:rPr sz="3600" spc="-235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600" spc="-254" dirty="0">
                <a:solidFill>
                  <a:srgbClr val="FF1675"/>
                </a:solidFill>
                <a:latin typeface="Arial Black"/>
                <a:cs typeface="Arial Black"/>
              </a:rPr>
              <a:t>fireEvent</a:t>
            </a:r>
            <a:r>
              <a:rPr sz="3600" spc="-235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600" spc="-434" dirty="0">
                <a:solidFill>
                  <a:srgbClr val="FF1675"/>
                </a:solidFill>
                <a:latin typeface="Arial Black"/>
                <a:cs typeface="Arial Black"/>
              </a:rPr>
              <a:t>APIs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spc="-430" dirty="0"/>
              <a:t>Summary</a:t>
            </a:r>
            <a:endParaRPr sz="45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2F248-2A2E-6A27-5644-6F17D400FA3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10</a:t>
            </a:fld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3951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738309" y="6733540"/>
            <a:ext cx="218567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210" dirty="0">
                <a:solidFill>
                  <a:srgbClr val="00A3FE"/>
                </a:solidFill>
                <a:latin typeface="Arial Black"/>
                <a:cs typeface="Arial Black"/>
              </a:rPr>
              <a:t>Rendering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0" dirty="0">
                <a:solidFill>
                  <a:srgbClr val="130F24"/>
                </a:solidFill>
              </a:rPr>
              <a:t>What</a:t>
            </a:r>
            <a:r>
              <a:rPr spc="-315" dirty="0">
                <a:solidFill>
                  <a:srgbClr val="130F24"/>
                </a:solidFill>
              </a:rPr>
              <a:t> </a:t>
            </a:r>
            <a:r>
              <a:rPr spc="-365" dirty="0">
                <a:solidFill>
                  <a:srgbClr val="130F24"/>
                </a:solidFill>
              </a:rPr>
              <a:t>Are</a:t>
            </a:r>
            <a:r>
              <a:rPr spc="-325" dirty="0">
                <a:solidFill>
                  <a:srgbClr val="130F24"/>
                </a:solidFill>
              </a:rPr>
              <a:t> </a:t>
            </a:r>
            <a:r>
              <a:rPr spc="-290" dirty="0">
                <a:solidFill>
                  <a:srgbClr val="130F24"/>
                </a:solidFill>
              </a:rPr>
              <a:t>We</a:t>
            </a:r>
            <a:r>
              <a:rPr spc="-320" dirty="0">
                <a:solidFill>
                  <a:srgbClr val="130F24"/>
                </a:solidFill>
              </a:rPr>
              <a:t> </a:t>
            </a:r>
            <a:r>
              <a:rPr spc="-385" dirty="0">
                <a:solidFill>
                  <a:srgbClr val="130F24"/>
                </a:solidFill>
              </a:rPr>
              <a:t>Testing?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1743212" y="6733540"/>
            <a:ext cx="342709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305" dirty="0">
                <a:solidFill>
                  <a:srgbClr val="02E088"/>
                </a:solidFill>
                <a:latin typeface="Arial Black"/>
                <a:cs typeface="Arial Black"/>
              </a:rPr>
              <a:t>User</a:t>
            </a:r>
            <a:r>
              <a:rPr sz="3400" spc="-235" dirty="0">
                <a:solidFill>
                  <a:srgbClr val="02E088"/>
                </a:solidFill>
                <a:latin typeface="Arial Black"/>
                <a:cs typeface="Arial Black"/>
              </a:rPr>
              <a:t> </a:t>
            </a:r>
            <a:r>
              <a:rPr sz="3400" spc="-200" dirty="0">
                <a:solidFill>
                  <a:srgbClr val="02E088"/>
                </a:solidFill>
                <a:latin typeface="Arial Black"/>
                <a:cs typeface="Arial Black"/>
              </a:rPr>
              <a:t>Interaction</a:t>
            </a:r>
            <a:endParaRPr sz="3400">
              <a:latin typeface="Arial Black"/>
              <a:cs typeface="Arial Black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378866" y="2213566"/>
            <a:ext cx="4904873" cy="4907780"/>
          </a:xfrm>
          <a:prstGeom prst="rect">
            <a:avLst/>
          </a:prstGeom>
        </p:spPr>
      </p:pic>
      <p:grpSp>
        <p:nvGrpSpPr>
          <p:cNvPr id="7" name="object 7"/>
          <p:cNvGrpSpPr/>
          <p:nvPr/>
        </p:nvGrpSpPr>
        <p:grpSpPr>
          <a:xfrm>
            <a:off x="11019553" y="2515483"/>
            <a:ext cx="4761865" cy="5455920"/>
            <a:chOff x="11019553" y="2515483"/>
            <a:chExt cx="4761865" cy="5455920"/>
          </a:xfrm>
        </p:grpSpPr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304720" y="2515483"/>
              <a:ext cx="4303947" cy="4303948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1057653" y="3025487"/>
              <a:ext cx="4685665" cy="4907915"/>
            </a:xfrm>
            <a:custGeom>
              <a:avLst/>
              <a:gdLst/>
              <a:ahLst/>
              <a:cxnLst/>
              <a:rect l="l" t="t" r="r" b="b"/>
              <a:pathLst>
                <a:path w="4685665" h="4907915">
                  <a:moveTo>
                    <a:pt x="0" y="142950"/>
                  </a:moveTo>
                  <a:lnTo>
                    <a:pt x="7287" y="97767"/>
                  </a:lnTo>
                  <a:lnTo>
                    <a:pt x="27581" y="58525"/>
                  </a:lnTo>
                  <a:lnTo>
                    <a:pt x="58525" y="27581"/>
                  </a:lnTo>
                  <a:lnTo>
                    <a:pt x="97767" y="7287"/>
                  </a:lnTo>
                  <a:lnTo>
                    <a:pt x="142950" y="0"/>
                  </a:lnTo>
                  <a:lnTo>
                    <a:pt x="4542464" y="0"/>
                  </a:lnTo>
                  <a:lnTo>
                    <a:pt x="4587647" y="7287"/>
                  </a:lnTo>
                  <a:lnTo>
                    <a:pt x="4626888" y="27581"/>
                  </a:lnTo>
                  <a:lnTo>
                    <a:pt x="4657832" y="58525"/>
                  </a:lnTo>
                  <a:lnTo>
                    <a:pt x="4678126" y="97767"/>
                  </a:lnTo>
                  <a:lnTo>
                    <a:pt x="4685414" y="142950"/>
                  </a:lnTo>
                  <a:lnTo>
                    <a:pt x="4685414" y="4764831"/>
                  </a:lnTo>
                  <a:lnTo>
                    <a:pt x="4678126" y="4810014"/>
                  </a:lnTo>
                  <a:lnTo>
                    <a:pt x="4657832" y="4849255"/>
                  </a:lnTo>
                  <a:lnTo>
                    <a:pt x="4626888" y="4880199"/>
                  </a:lnTo>
                  <a:lnTo>
                    <a:pt x="4587647" y="4900493"/>
                  </a:lnTo>
                  <a:lnTo>
                    <a:pt x="4542464" y="4907781"/>
                  </a:lnTo>
                  <a:lnTo>
                    <a:pt x="142950" y="4907781"/>
                  </a:lnTo>
                  <a:lnTo>
                    <a:pt x="97767" y="4900493"/>
                  </a:lnTo>
                  <a:lnTo>
                    <a:pt x="58525" y="4880199"/>
                  </a:lnTo>
                  <a:lnTo>
                    <a:pt x="27581" y="4849255"/>
                  </a:lnTo>
                  <a:lnTo>
                    <a:pt x="7287" y="4810014"/>
                  </a:lnTo>
                  <a:lnTo>
                    <a:pt x="0" y="4764831"/>
                  </a:lnTo>
                  <a:lnTo>
                    <a:pt x="0" y="142950"/>
                  </a:lnTo>
                  <a:close/>
                </a:path>
              </a:pathLst>
            </a:custGeom>
            <a:ln w="76200">
              <a:solidFill>
                <a:srgbClr val="FF167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73C5B93-427E-F19E-C541-31E359859E5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2</a:t>
            </a:fld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395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20" dirty="0">
                <a:solidFill>
                  <a:srgbClr val="130F24"/>
                </a:solidFill>
              </a:rPr>
              <a:t>Required</a:t>
            </a:r>
            <a:r>
              <a:rPr spc="-295" dirty="0">
                <a:solidFill>
                  <a:srgbClr val="130F24"/>
                </a:solidFill>
              </a:rPr>
              <a:t> </a:t>
            </a:r>
            <a:r>
              <a:rPr spc="-475" dirty="0">
                <a:solidFill>
                  <a:srgbClr val="130F24"/>
                </a:solidFill>
              </a:rPr>
              <a:t>Tools</a:t>
            </a:r>
          </a:p>
        </p:txBody>
      </p:sp>
      <p:sp>
        <p:nvSpPr>
          <p:cNvPr id="4" name="object 4"/>
          <p:cNvSpPr/>
          <p:nvPr/>
        </p:nvSpPr>
        <p:spPr>
          <a:xfrm>
            <a:off x="917189" y="3369276"/>
            <a:ext cx="5066030" cy="2468880"/>
          </a:xfrm>
          <a:custGeom>
            <a:avLst/>
            <a:gdLst/>
            <a:ahLst/>
            <a:cxnLst/>
            <a:rect l="l" t="t" r="r" b="b"/>
            <a:pathLst>
              <a:path w="5066030" h="2468879">
                <a:moveTo>
                  <a:pt x="0" y="124849"/>
                </a:moveTo>
                <a:lnTo>
                  <a:pt x="9811" y="76252"/>
                </a:lnTo>
                <a:lnTo>
                  <a:pt x="36567" y="36567"/>
                </a:lnTo>
                <a:lnTo>
                  <a:pt x="76252" y="9811"/>
                </a:lnTo>
                <a:lnTo>
                  <a:pt x="124849" y="0"/>
                </a:lnTo>
                <a:lnTo>
                  <a:pt x="4940927" y="0"/>
                </a:lnTo>
                <a:lnTo>
                  <a:pt x="4989523" y="9811"/>
                </a:lnTo>
                <a:lnTo>
                  <a:pt x="5029208" y="36567"/>
                </a:lnTo>
                <a:lnTo>
                  <a:pt x="5055964" y="76252"/>
                </a:lnTo>
                <a:lnTo>
                  <a:pt x="5065776" y="124849"/>
                </a:lnTo>
                <a:lnTo>
                  <a:pt x="5065776" y="2343966"/>
                </a:lnTo>
                <a:lnTo>
                  <a:pt x="5055964" y="2392562"/>
                </a:lnTo>
                <a:lnTo>
                  <a:pt x="5029208" y="2432247"/>
                </a:lnTo>
                <a:lnTo>
                  <a:pt x="4989523" y="2459003"/>
                </a:lnTo>
                <a:lnTo>
                  <a:pt x="4940927" y="2468815"/>
                </a:lnTo>
                <a:lnTo>
                  <a:pt x="124849" y="2468815"/>
                </a:lnTo>
                <a:lnTo>
                  <a:pt x="76252" y="2459003"/>
                </a:lnTo>
                <a:lnTo>
                  <a:pt x="36567" y="2432247"/>
                </a:lnTo>
                <a:lnTo>
                  <a:pt x="9811" y="2392562"/>
                </a:lnTo>
                <a:lnTo>
                  <a:pt x="0" y="2343966"/>
                </a:lnTo>
                <a:lnTo>
                  <a:pt x="0" y="124849"/>
                </a:lnTo>
                <a:close/>
              </a:path>
            </a:pathLst>
          </a:custGeom>
          <a:ln w="57150">
            <a:solidFill>
              <a:srgbClr val="02E08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426363" y="4303267"/>
            <a:ext cx="413257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330" dirty="0">
                <a:solidFill>
                  <a:srgbClr val="02E088"/>
                </a:solidFill>
                <a:latin typeface="Arial Black"/>
                <a:cs typeface="Arial Black"/>
              </a:rPr>
              <a:t>JavaScript</a:t>
            </a:r>
            <a:r>
              <a:rPr sz="3600" spc="-220" dirty="0">
                <a:solidFill>
                  <a:srgbClr val="02E088"/>
                </a:solidFill>
                <a:latin typeface="Arial Black"/>
                <a:cs typeface="Arial Black"/>
              </a:rPr>
              <a:t> </a:t>
            </a:r>
            <a:r>
              <a:rPr sz="3600" spc="-290" dirty="0">
                <a:solidFill>
                  <a:srgbClr val="02E088"/>
                </a:solidFill>
                <a:latin typeface="Arial Black"/>
                <a:cs typeface="Arial Black"/>
              </a:rPr>
              <a:t>runtime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611111" y="3369276"/>
            <a:ext cx="5066030" cy="2468880"/>
          </a:xfrm>
          <a:custGeom>
            <a:avLst/>
            <a:gdLst/>
            <a:ahLst/>
            <a:cxnLst/>
            <a:rect l="l" t="t" r="r" b="b"/>
            <a:pathLst>
              <a:path w="5066030" h="2468879">
                <a:moveTo>
                  <a:pt x="0" y="124849"/>
                </a:moveTo>
                <a:lnTo>
                  <a:pt x="9811" y="76252"/>
                </a:lnTo>
                <a:lnTo>
                  <a:pt x="36567" y="36567"/>
                </a:lnTo>
                <a:lnTo>
                  <a:pt x="76252" y="9811"/>
                </a:lnTo>
                <a:lnTo>
                  <a:pt x="124849" y="0"/>
                </a:lnTo>
                <a:lnTo>
                  <a:pt x="4940927" y="0"/>
                </a:lnTo>
                <a:lnTo>
                  <a:pt x="4989523" y="9811"/>
                </a:lnTo>
                <a:lnTo>
                  <a:pt x="5029208" y="36567"/>
                </a:lnTo>
                <a:lnTo>
                  <a:pt x="5055964" y="76252"/>
                </a:lnTo>
                <a:lnTo>
                  <a:pt x="5065776" y="124849"/>
                </a:lnTo>
                <a:lnTo>
                  <a:pt x="5065776" y="2343966"/>
                </a:lnTo>
                <a:lnTo>
                  <a:pt x="5055964" y="2392562"/>
                </a:lnTo>
                <a:lnTo>
                  <a:pt x="5029208" y="2432247"/>
                </a:lnTo>
                <a:lnTo>
                  <a:pt x="4989523" y="2459003"/>
                </a:lnTo>
                <a:lnTo>
                  <a:pt x="4940927" y="2468815"/>
                </a:lnTo>
                <a:lnTo>
                  <a:pt x="124849" y="2468815"/>
                </a:lnTo>
                <a:lnTo>
                  <a:pt x="76252" y="2459003"/>
                </a:lnTo>
                <a:lnTo>
                  <a:pt x="36567" y="2432247"/>
                </a:lnTo>
                <a:lnTo>
                  <a:pt x="9811" y="2392562"/>
                </a:lnTo>
                <a:lnTo>
                  <a:pt x="0" y="2343966"/>
                </a:lnTo>
                <a:lnTo>
                  <a:pt x="0" y="124849"/>
                </a:lnTo>
                <a:close/>
              </a:path>
            </a:pathLst>
          </a:custGeom>
          <a:ln w="57150">
            <a:solidFill>
              <a:srgbClr val="02E08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7542117" y="4028947"/>
            <a:ext cx="3289300" cy="112014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920750" marR="5080" indent="-908685">
              <a:lnSpc>
                <a:spcPts val="4300"/>
              </a:lnSpc>
              <a:spcBef>
                <a:spcPts val="215"/>
              </a:spcBef>
            </a:pPr>
            <a:r>
              <a:rPr sz="3600" spc="-330" dirty="0">
                <a:solidFill>
                  <a:srgbClr val="02E088"/>
                </a:solidFill>
                <a:latin typeface="Arial Black"/>
                <a:cs typeface="Arial Black"/>
              </a:rPr>
              <a:t>JavaScript</a:t>
            </a:r>
            <a:r>
              <a:rPr sz="3600" spc="-220" dirty="0">
                <a:solidFill>
                  <a:srgbClr val="02E088"/>
                </a:solidFill>
                <a:latin typeface="Arial Black"/>
                <a:cs typeface="Arial Black"/>
              </a:rPr>
              <a:t> </a:t>
            </a:r>
            <a:r>
              <a:rPr sz="3600" spc="-310" dirty="0">
                <a:solidFill>
                  <a:srgbClr val="02E088"/>
                </a:solidFill>
                <a:latin typeface="Arial Black"/>
                <a:cs typeface="Arial Black"/>
              </a:rPr>
              <a:t>test </a:t>
            </a:r>
            <a:r>
              <a:rPr sz="3600" spc="-85" dirty="0">
                <a:solidFill>
                  <a:srgbClr val="02E088"/>
                </a:solidFill>
                <a:latin typeface="Arial Black"/>
                <a:cs typeface="Arial Black"/>
              </a:rPr>
              <a:t>runner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2305034" y="3369276"/>
            <a:ext cx="5066030" cy="2468880"/>
          </a:xfrm>
          <a:custGeom>
            <a:avLst/>
            <a:gdLst/>
            <a:ahLst/>
            <a:cxnLst/>
            <a:rect l="l" t="t" r="r" b="b"/>
            <a:pathLst>
              <a:path w="5066030" h="2468879">
                <a:moveTo>
                  <a:pt x="0" y="124849"/>
                </a:moveTo>
                <a:lnTo>
                  <a:pt x="9811" y="76252"/>
                </a:lnTo>
                <a:lnTo>
                  <a:pt x="36567" y="36567"/>
                </a:lnTo>
                <a:lnTo>
                  <a:pt x="76252" y="9811"/>
                </a:lnTo>
                <a:lnTo>
                  <a:pt x="124849" y="0"/>
                </a:lnTo>
                <a:lnTo>
                  <a:pt x="4940927" y="0"/>
                </a:lnTo>
                <a:lnTo>
                  <a:pt x="4989523" y="9811"/>
                </a:lnTo>
                <a:lnTo>
                  <a:pt x="5029208" y="36567"/>
                </a:lnTo>
                <a:lnTo>
                  <a:pt x="5055964" y="76252"/>
                </a:lnTo>
                <a:lnTo>
                  <a:pt x="5065776" y="124849"/>
                </a:lnTo>
                <a:lnTo>
                  <a:pt x="5065776" y="2343966"/>
                </a:lnTo>
                <a:lnTo>
                  <a:pt x="5055964" y="2392562"/>
                </a:lnTo>
                <a:lnTo>
                  <a:pt x="5029208" y="2432247"/>
                </a:lnTo>
                <a:lnTo>
                  <a:pt x="4989523" y="2459003"/>
                </a:lnTo>
                <a:lnTo>
                  <a:pt x="4940927" y="2468815"/>
                </a:lnTo>
                <a:lnTo>
                  <a:pt x="124849" y="2468815"/>
                </a:lnTo>
                <a:lnTo>
                  <a:pt x="76252" y="2459003"/>
                </a:lnTo>
                <a:lnTo>
                  <a:pt x="36567" y="2432247"/>
                </a:lnTo>
                <a:lnTo>
                  <a:pt x="9811" y="2392562"/>
                </a:lnTo>
                <a:lnTo>
                  <a:pt x="0" y="2343966"/>
                </a:lnTo>
                <a:lnTo>
                  <a:pt x="0" y="124849"/>
                </a:lnTo>
                <a:close/>
              </a:path>
            </a:pathLst>
          </a:custGeom>
          <a:ln w="57150">
            <a:solidFill>
              <a:srgbClr val="02E08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2613739" y="4303267"/>
            <a:ext cx="45351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405" dirty="0">
                <a:solidFill>
                  <a:srgbClr val="02E088"/>
                </a:solidFill>
                <a:latin typeface="Arial Black"/>
                <a:cs typeface="Arial Black"/>
              </a:rPr>
              <a:t>Test</a:t>
            </a:r>
            <a:r>
              <a:rPr sz="3600" spc="-245" dirty="0">
                <a:solidFill>
                  <a:srgbClr val="02E088"/>
                </a:solidFill>
                <a:latin typeface="Arial Black"/>
                <a:cs typeface="Arial Black"/>
              </a:rPr>
              <a:t> </a:t>
            </a:r>
            <a:r>
              <a:rPr sz="3600" spc="-320" dirty="0">
                <a:solidFill>
                  <a:srgbClr val="02E088"/>
                </a:solidFill>
                <a:latin typeface="Arial Black"/>
                <a:cs typeface="Arial Black"/>
              </a:rPr>
              <a:t>assertion</a:t>
            </a:r>
            <a:r>
              <a:rPr sz="3600" spc="-240" dirty="0">
                <a:solidFill>
                  <a:srgbClr val="02E088"/>
                </a:solidFill>
                <a:latin typeface="Arial Black"/>
                <a:cs typeface="Arial Black"/>
              </a:rPr>
              <a:t> </a:t>
            </a:r>
            <a:r>
              <a:rPr sz="3600" spc="-290" dirty="0">
                <a:solidFill>
                  <a:srgbClr val="02E088"/>
                </a:solidFill>
                <a:latin typeface="Arial Black"/>
                <a:cs typeface="Arial Black"/>
              </a:rPr>
              <a:t>library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749977" y="6507609"/>
            <a:ext cx="5066030" cy="2468880"/>
          </a:xfrm>
          <a:custGeom>
            <a:avLst/>
            <a:gdLst/>
            <a:ahLst/>
            <a:cxnLst/>
            <a:rect l="l" t="t" r="r" b="b"/>
            <a:pathLst>
              <a:path w="5066030" h="2468879">
                <a:moveTo>
                  <a:pt x="0" y="124849"/>
                </a:moveTo>
                <a:lnTo>
                  <a:pt x="9811" y="76252"/>
                </a:lnTo>
                <a:lnTo>
                  <a:pt x="36567" y="36567"/>
                </a:lnTo>
                <a:lnTo>
                  <a:pt x="76252" y="9811"/>
                </a:lnTo>
                <a:lnTo>
                  <a:pt x="124849" y="0"/>
                </a:lnTo>
                <a:lnTo>
                  <a:pt x="4940927" y="0"/>
                </a:lnTo>
                <a:lnTo>
                  <a:pt x="4989523" y="9811"/>
                </a:lnTo>
                <a:lnTo>
                  <a:pt x="5029208" y="36567"/>
                </a:lnTo>
                <a:lnTo>
                  <a:pt x="5055964" y="76252"/>
                </a:lnTo>
                <a:lnTo>
                  <a:pt x="5065776" y="124849"/>
                </a:lnTo>
                <a:lnTo>
                  <a:pt x="5065776" y="2343966"/>
                </a:lnTo>
                <a:lnTo>
                  <a:pt x="5055964" y="2392562"/>
                </a:lnTo>
                <a:lnTo>
                  <a:pt x="5029208" y="2432247"/>
                </a:lnTo>
                <a:lnTo>
                  <a:pt x="4989523" y="2459003"/>
                </a:lnTo>
                <a:lnTo>
                  <a:pt x="4940927" y="2468815"/>
                </a:lnTo>
                <a:lnTo>
                  <a:pt x="124849" y="2468815"/>
                </a:lnTo>
                <a:lnTo>
                  <a:pt x="76252" y="2459003"/>
                </a:lnTo>
                <a:lnTo>
                  <a:pt x="36567" y="2432247"/>
                </a:lnTo>
                <a:lnTo>
                  <a:pt x="9811" y="2392562"/>
                </a:lnTo>
                <a:lnTo>
                  <a:pt x="0" y="2343966"/>
                </a:lnTo>
                <a:lnTo>
                  <a:pt x="0" y="124849"/>
                </a:lnTo>
                <a:close/>
              </a:path>
            </a:pathLst>
          </a:custGeom>
          <a:ln w="57150">
            <a:solidFill>
              <a:srgbClr val="02E08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4609640" y="7168388"/>
            <a:ext cx="3432810" cy="112014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334010" marR="5080" indent="-321945">
              <a:lnSpc>
                <a:spcPts val="4300"/>
              </a:lnSpc>
              <a:spcBef>
                <a:spcPts val="215"/>
              </a:spcBef>
            </a:pPr>
            <a:r>
              <a:rPr sz="3600" spc="-254" dirty="0">
                <a:solidFill>
                  <a:srgbClr val="02E088"/>
                </a:solidFill>
                <a:latin typeface="Arial Black"/>
                <a:cs typeface="Arial Black"/>
              </a:rPr>
              <a:t>DOM</a:t>
            </a:r>
            <a:r>
              <a:rPr sz="3600" spc="-250" dirty="0">
                <a:solidFill>
                  <a:srgbClr val="02E088"/>
                </a:solidFill>
                <a:latin typeface="Arial Black"/>
                <a:cs typeface="Arial Black"/>
              </a:rPr>
              <a:t> </a:t>
            </a:r>
            <a:r>
              <a:rPr sz="3600" spc="-290" dirty="0">
                <a:solidFill>
                  <a:srgbClr val="02E088"/>
                </a:solidFill>
                <a:latin typeface="Arial Black"/>
                <a:cs typeface="Arial Black"/>
              </a:rPr>
              <a:t>and</a:t>
            </a:r>
            <a:r>
              <a:rPr sz="3600" spc="-245" dirty="0">
                <a:solidFill>
                  <a:srgbClr val="02E088"/>
                </a:solidFill>
                <a:latin typeface="Arial Black"/>
                <a:cs typeface="Arial Black"/>
              </a:rPr>
              <a:t> </a:t>
            </a:r>
            <a:r>
              <a:rPr sz="3600" spc="-375" dirty="0">
                <a:solidFill>
                  <a:srgbClr val="02E088"/>
                </a:solidFill>
                <a:latin typeface="Arial Black"/>
                <a:cs typeface="Arial Black"/>
              </a:rPr>
              <a:t>HTML </a:t>
            </a:r>
            <a:r>
              <a:rPr sz="3600" spc="-285" dirty="0">
                <a:solidFill>
                  <a:srgbClr val="02E088"/>
                </a:solidFill>
                <a:latin typeface="Arial Black"/>
                <a:cs typeface="Arial Black"/>
              </a:rPr>
              <a:t>environment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9443898" y="6507609"/>
            <a:ext cx="5066030" cy="2468880"/>
          </a:xfrm>
          <a:custGeom>
            <a:avLst/>
            <a:gdLst/>
            <a:ahLst/>
            <a:cxnLst/>
            <a:rect l="l" t="t" r="r" b="b"/>
            <a:pathLst>
              <a:path w="5066030" h="2468879">
                <a:moveTo>
                  <a:pt x="0" y="124849"/>
                </a:moveTo>
                <a:lnTo>
                  <a:pt x="9811" y="76252"/>
                </a:lnTo>
                <a:lnTo>
                  <a:pt x="36567" y="36567"/>
                </a:lnTo>
                <a:lnTo>
                  <a:pt x="76252" y="9811"/>
                </a:lnTo>
                <a:lnTo>
                  <a:pt x="124849" y="0"/>
                </a:lnTo>
                <a:lnTo>
                  <a:pt x="4940927" y="0"/>
                </a:lnTo>
                <a:lnTo>
                  <a:pt x="4989523" y="9811"/>
                </a:lnTo>
                <a:lnTo>
                  <a:pt x="5029208" y="36567"/>
                </a:lnTo>
                <a:lnTo>
                  <a:pt x="5055964" y="76252"/>
                </a:lnTo>
                <a:lnTo>
                  <a:pt x="5065776" y="124849"/>
                </a:lnTo>
                <a:lnTo>
                  <a:pt x="5065776" y="2343966"/>
                </a:lnTo>
                <a:lnTo>
                  <a:pt x="5055964" y="2392562"/>
                </a:lnTo>
                <a:lnTo>
                  <a:pt x="5029208" y="2432247"/>
                </a:lnTo>
                <a:lnTo>
                  <a:pt x="4989523" y="2459003"/>
                </a:lnTo>
                <a:lnTo>
                  <a:pt x="4940927" y="2468815"/>
                </a:lnTo>
                <a:lnTo>
                  <a:pt x="124849" y="2468815"/>
                </a:lnTo>
                <a:lnTo>
                  <a:pt x="76252" y="2459003"/>
                </a:lnTo>
                <a:lnTo>
                  <a:pt x="36567" y="2432247"/>
                </a:lnTo>
                <a:lnTo>
                  <a:pt x="9811" y="2392562"/>
                </a:lnTo>
                <a:lnTo>
                  <a:pt x="0" y="2343966"/>
                </a:lnTo>
                <a:lnTo>
                  <a:pt x="0" y="124849"/>
                </a:lnTo>
                <a:close/>
              </a:path>
            </a:pathLst>
          </a:custGeom>
          <a:ln w="57150">
            <a:solidFill>
              <a:srgbClr val="02E08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0213425" y="7442707"/>
            <a:ext cx="36131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409" dirty="0">
                <a:solidFill>
                  <a:srgbClr val="02E088"/>
                </a:solidFill>
                <a:latin typeface="Arial Black"/>
                <a:cs typeface="Arial Black"/>
              </a:rPr>
              <a:t>UI</a:t>
            </a:r>
            <a:r>
              <a:rPr sz="3600" spc="-254" dirty="0">
                <a:solidFill>
                  <a:srgbClr val="02E088"/>
                </a:solidFill>
                <a:latin typeface="Arial Black"/>
                <a:cs typeface="Arial Black"/>
              </a:rPr>
              <a:t> </a:t>
            </a:r>
            <a:r>
              <a:rPr sz="3600" spc="-270" dirty="0">
                <a:solidFill>
                  <a:srgbClr val="02E088"/>
                </a:solidFill>
                <a:latin typeface="Arial Black"/>
                <a:cs typeface="Arial Black"/>
              </a:rPr>
              <a:t>testing</a:t>
            </a:r>
            <a:r>
              <a:rPr sz="3600" spc="-254" dirty="0">
                <a:solidFill>
                  <a:srgbClr val="02E088"/>
                </a:solidFill>
                <a:latin typeface="Arial Black"/>
                <a:cs typeface="Arial Black"/>
              </a:rPr>
              <a:t> </a:t>
            </a:r>
            <a:r>
              <a:rPr sz="3600" spc="-290" dirty="0">
                <a:solidFill>
                  <a:srgbClr val="02E088"/>
                </a:solidFill>
                <a:latin typeface="Arial Black"/>
                <a:cs typeface="Arial Black"/>
              </a:rPr>
              <a:t>library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ADBBEF8C-FE0E-4017-6E5D-08FD6D56E32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3</a:t>
            </a:fld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14700" y="3137782"/>
              <a:ext cx="3791586" cy="3784599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066162" y="7891779"/>
            <a:ext cx="227520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85" dirty="0">
                <a:solidFill>
                  <a:srgbClr val="130F24"/>
                </a:solidFill>
                <a:latin typeface="Arial Black"/>
                <a:cs typeface="Arial Black"/>
              </a:rPr>
              <a:t>user-</a:t>
            </a:r>
            <a:r>
              <a:rPr sz="3400" spc="-204" dirty="0">
                <a:solidFill>
                  <a:srgbClr val="130F24"/>
                </a:solidFill>
                <a:latin typeface="Arial Black"/>
                <a:cs typeface="Arial Black"/>
              </a:rPr>
              <a:t>event</a:t>
            </a:r>
            <a:endParaRPr sz="3400">
              <a:latin typeface="Arial Black"/>
              <a:cs typeface="Arial Black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355580" y="1268851"/>
            <a:ext cx="6418179" cy="6413500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2132102" y="7891779"/>
            <a:ext cx="1901189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229" dirty="0">
                <a:solidFill>
                  <a:srgbClr val="130F24"/>
                </a:solidFill>
                <a:latin typeface="Arial Black"/>
                <a:cs typeface="Arial Black"/>
              </a:rPr>
              <a:t>fireEvent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00" dirty="0">
                <a:solidFill>
                  <a:srgbClr val="130F24"/>
                </a:solidFill>
              </a:rPr>
              <a:t>Interaction</a:t>
            </a:r>
            <a:r>
              <a:rPr spc="-320" dirty="0">
                <a:solidFill>
                  <a:srgbClr val="130F24"/>
                </a:solidFill>
              </a:rPr>
              <a:t> </a:t>
            </a:r>
            <a:r>
              <a:rPr spc="-465" dirty="0">
                <a:solidFill>
                  <a:srgbClr val="130F24"/>
                </a:solidFill>
              </a:rPr>
              <a:t>APIs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9DC144-0E04-64A3-5043-78364AC90A0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4</a:t>
            </a:fld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912316" y="2438401"/>
              <a:ext cx="0" cy="6827520"/>
            </a:xfrm>
            <a:custGeom>
              <a:avLst/>
              <a:gdLst/>
              <a:ahLst/>
              <a:cxnLst/>
              <a:rect l="l" t="t" r="r" b="b"/>
              <a:pathLst>
                <a:path h="6827520">
                  <a:moveTo>
                    <a:pt x="0" y="0"/>
                  </a:moveTo>
                  <a:lnTo>
                    <a:pt x="1" y="6827046"/>
                  </a:lnTo>
                </a:path>
              </a:pathLst>
            </a:custGeom>
            <a:ln w="57150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7682865" y="5136388"/>
            <a:ext cx="7941945" cy="1394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265" dirty="0">
                <a:solidFill>
                  <a:srgbClr val="FF1675"/>
                </a:solidFill>
                <a:latin typeface="Arial Black"/>
                <a:cs typeface="Arial Black"/>
              </a:rPr>
              <a:t>Interaction</a:t>
            </a:r>
            <a:r>
              <a:rPr sz="3400" spc="-225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400" spc="-285" dirty="0">
                <a:solidFill>
                  <a:srgbClr val="FF1675"/>
                </a:solidFill>
                <a:latin typeface="Arial Black"/>
                <a:cs typeface="Arial Black"/>
              </a:rPr>
              <a:t>methods</a:t>
            </a:r>
            <a:r>
              <a:rPr sz="3400" spc="-229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400" spc="-315" dirty="0">
                <a:solidFill>
                  <a:srgbClr val="FF1675"/>
                </a:solidFill>
                <a:latin typeface="Arial Black"/>
                <a:cs typeface="Arial Black"/>
              </a:rPr>
              <a:t>are</a:t>
            </a:r>
            <a:r>
              <a:rPr sz="3400" spc="-229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400" spc="-295" dirty="0">
                <a:solidFill>
                  <a:srgbClr val="FF1675"/>
                </a:solidFill>
                <a:latin typeface="Arial Black"/>
                <a:cs typeface="Arial Black"/>
              </a:rPr>
              <a:t>asynchronous</a:t>
            </a:r>
            <a:endParaRPr sz="3400">
              <a:latin typeface="Arial Black"/>
              <a:cs typeface="Arial Black"/>
            </a:endParaRPr>
          </a:p>
          <a:p>
            <a:pPr marL="12700">
              <a:lnSpc>
                <a:spcPct val="100000"/>
              </a:lnSpc>
              <a:spcBef>
                <a:spcPts val="2615"/>
              </a:spcBef>
            </a:pPr>
            <a:r>
              <a:rPr sz="3400" spc="-270" dirty="0">
                <a:solidFill>
                  <a:srgbClr val="FF1675"/>
                </a:solidFill>
                <a:latin typeface="Arial Black"/>
                <a:cs typeface="Arial Black"/>
              </a:rPr>
              <a:t>Call</a:t>
            </a:r>
            <a:r>
              <a:rPr sz="3400" spc="-229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400" spc="-235" dirty="0">
                <a:solidFill>
                  <a:srgbClr val="FF1675"/>
                </a:solidFill>
                <a:latin typeface="Arial Black"/>
                <a:cs typeface="Arial Black"/>
              </a:rPr>
              <a:t>setup()</a:t>
            </a:r>
            <a:r>
              <a:rPr sz="3400" spc="-229" dirty="0">
                <a:solidFill>
                  <a:srgbClr val="FF1675"/>
                </a:solidFill>
                <a:latin typeface="Arial Black"/>
                <a:cs typeface="Arial Black"/>
              </a:rPr>
              <a:t> before</a:t>
            </a:r>
            <a:r>
              <a:rPr sz="3400" spc="-235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400" spc="-105" dirty="0">
                <a:solidFill>
                  <a:srgbClr val="FF1675"/>
                </a:solidFill>
                <a:latin typeface="Arial Black"/>
                <a:cs typeface="Arial Black"/>
              </a:rPr>
              <a:t>rendering</a:t>
            </a:r>
            <a:endParaRPr sz="3400">
              <a:latin typeface="Arial Black"/>
              <a:cs typeface="Arial Black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95929" y="819404"/>
            <a:ext cx="443928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195" dirty="0">
                <a:solidFill>
                  <a:srgbClr val="130F24"/>
                </a:solidFill>
                <a:latin typeface="Arial Black"/>
                <a:cs typeface="Arial Black"/>
              </a:rPr>
              <a:t>user-</a:t>
            </a:r>
            <a:r>
              <a:rPr sz="4800" spc="-280" dirty="0">
                <a:solidFill>
                  <a:srgbClr val="130F24"/>
                </a:solidFill>
                <a:latin typeface="Arial Black"/>
                <a:cs typeface="Arial Black"/>
              </a:rPr>
              <a:t>event</a:t>
            </a:r>
            <a:r>
              <a:rPr sz="4800" spc="-290" dirty="0">
                <a:solidFill>
                  <a:srgbClr val="130F24"/>
                </a:solidFill>
                <a:latin typeface="Arial Black"/>
                <a:cs typeface="Arial Black"/>
              </a:rPr>
              <a:t> </a:t>
            </a:r>
            <a:r>
              <a:rPr sz="4800" spc="-459" dirty="0">
                <a:solidFill>
                  <a:srgbClr val="130F24"/>
                </a:solidFill>
                <a:latin typeface="Arial Black"/>
                <a:cs typeface="Arial Black"/>
              </a:rPr>
              <a:t>API</a:t>
            </a:r>
            <a:endParaRPr sz="4800">
              <a:latin typeface="Arial Black"/>
              <a:cs typeface="Arial Black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70438" y="4149390"/>
            <a:ext cx="3405065" cy="3405065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E0DA50E-F9FB-736B-0406-99C7EC6540F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5</a:t>
            </a:fld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130F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95929" y="1823211"/>
            <a:ext cx="10179685" cy="7956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solidFill>
                  <a:srgbClr val="C586C0"/>
                </a:solidFill>
                <a:latin typeface="Consolas"/>
                <a:cs typeface="Consolas"/>
              </a:rPr>
              <a:t>import</a:t>
            </a:r>
            <a:r>
              <a:rPr sz="2800" spc="5" dirty="0">
                <a:solidFill>
                  <a:srgbClr val="C586C0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9CDCFE"/>
                </a:solidFill>
                <a:latin typeface="Consolas"/>
                <a:cs typeface="Consolas"/>
              </a:rPr>
              <a:t>userEvent</a:t>
            </a:r>
            <a:r>
              <a:rPr sz="2800" spc="5" dirty="0">
                <a:solidFill>
                  <a:srgbClr val="9CDCFE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C586C0"/>
                </a:solidFill>
                <a:latin typeface="Consolas"/>
                <a:cs typeface="Consolas"/>
              </a:rPr>
              <a:t>from</a:t>
            </a:r>
            <a:r>
              <a:rPr sz="2800" spc="10" dirty="0">
                <a:solidFill>
                  <a:srgbClr val="C586C0"/>
                </a:solidFill>
                <a:latin typeface="Consolas"/>
                <a:cs typeface="Consolas"/>
              </a:rPr>
              <a:t> </a:t>
            </a:r>
            <a:r>
              <a:rPr sz="2800" spc="-10" dirty="0">
                <a:solidFill>
                  <a:srgbClr val="CE9178"/>
                </a:solidFill>
                <a:latin typeface="Consolas"/>
                <a:cs typeface="Consolas"/>
              </a:rPr>
              <a:t>'@testing-library/user-event’</a:t>
            </a:r>
            <a:r>
              <a:rPr sz="2800" spc="-10" dirty="0">
                <a:solidFill>
                  <a:srgbClr val="FFFFFF"/>
                </a:solidFill>
                <a:latin typeface="Consolas"/>
                <a:cs typeface="Consolas"/>
              </a:rPr>
              <a:t>;</a:t>
            </a:r>
            <a:endParaRPr sz="28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415"/>
              </a:spcBef>
            </a:pPr>
            <a:endParaRPr sz="2800">
              <a:latin typeface="Consolas"/>
              <a:cs typeface="Consolas"/>
            </a:endParaRPr>
          </a:p>
          <a:p>
            <a:pPr marL="402590" marR="3324225" indent="-390525">
              <a:lnSpc>
                <a:spcPct val="110000"/>
              </a:lnSpc>
            </a:pPr>
            <a:r>
              <a:rPr sz="2800" dirty="0">
                <a:solidFill>
                  <a:srgbClr val="DCDCAA"/>
                </a:solidFill>
                <a:latin typeface="Consolas"/>
                <a:cs typeface="Consolas"/>
              </a:rPr>
              <a:t>test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(</a:t>
            </a:r>
            <a:r>
              <a:rPr sz="2800" dirty="0">
                <a:solidFill>
                  <a:srgbClr val="CE9178"/>
                </a:solidFill>
                <a:latin typeface="Consolas"/>
                <a:cs typeface="Consolas"/>
              </a:rPr>
              <a:t>'complete</a:t>
            </a:r>
            <a:r>
              <a:rPr sz="2800" spc="-30" dirty="0">
                <a:solidFill>
                  <a:srgbClr val="CE9178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CE9178"/>
                </a:solidFill>
                <a:latin typeface="Consolas"/>
                <a:cs typeface="Consolas"/>
              </a:rPr>
              <a:t>form'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,</a:t>
            </a:r>
            <a:r>
              <a:rPr sz="2800" spc="-30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569CD6"/>
                </a:solidFill>
                <a:latin typeface="Consolas"/>
                <a:cs typeface="Consolas"/>
              </a:rPr>
              <a:t>async</a:t>
            </a:r>
            <a:r>
              <a:rPr sz="2800" spc="-30" dirty="0">
                <a:solidFill>
                  <a:srgbClr val="569CD6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()</a:t>
            </a:r>
            <a:r>
              <a:rPr sz="2800" spc="-30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569CD6"/>
                </a:solidFill>
                <a:latin typeface="Consolas"/>
                <a:cs typeface="Consolas"/>
              </a:rPr>
              <a:t>=&gt;</a:t>
            </a:r>
            <a:r>
              <a:rPr sz="2800" spc="-25" dirty="0">
                <a:solidFill>
                  <a:srgbClr val="569CD6"/>
                </a:solidFill>
                <a:latin typeface="Consolas"/>
                <a:cs typeface="Consolas"/>
              </a:rPr>
              <a:t> </a:t>
            </a:r>
            <a:r>
              <a:rPr sz="2800" spc="-50" dirty="0">
                <a:solidFill>
                  <a:srgbClr val="D4D4D4"/>
                </a:solidFill>
                <a:latin typeface="Consolas"/>
                <a:cs typeface="Consolas"/>
              </a:rPr>
              <a:t>{ </a:t>
            </a:r>
            <a:r>
              <a:rPr sz="2800" dirty="0">
                <a:solidFill>
                  <a:srgbClr val="569CD6"/>
                </a:solidFill>
                <a:latin typeface="Consolas"/>
                <a:cs typeface="Consolas"/>
              </a:rPr>
              <a:t>const</a:t>
            </a:r>
            <a:r>
              <a:rPr sz="2800" spc="-30" dirty="0">
                <a:solidFill>
                  <a:srgbClr val="569CD6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4FC1FF"/>
                </a:solidFill>
                <a:latin typeface="Consolas"/>
                <a:cs typeface="Consolas"/>
              </a:rPr>
              <a:t>user</a:t>
            </a:r>
            <a:r>
              <a:rPr sz="2800" spc="-15" dirty="0">
                <a:solidFill>
                  <a:srgbClr val="4FC1FF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=</a:t>
            </a:r>
            <a:r>
              <a:rPr sz="2800" spc="-15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spc="-10" dirty="0">
                <a:solidFill>
                  <a:srgbClr val="4FC1FF"/>
                </a:solidFill>
                <a:latin typeface="Consolas"/>
                <a:cs typeface="Consolas"/>
              </a:rPr>
              <a:t>userEvent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.</a:t>
            </a:r>
            <a:r>
              <a:rPr sz="2800" spc="-10" dirty="0">
                <a:solidFill>
                  <a:srgbClr val="DCDCAA"/>
                </a:solidFill>
                <a:latin typeface="Consolas"/>
                <a:cs typeface="Consolas"/>
              </a:rPr>
              <a:t>setup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(); </a:t>
            </a:r>
            <a:r>
              <a:rPr sz="2800" spc="-10" dirty="0">
                <a:solidFill>
                  <a:srgbClr val="DCDCAA"/>
                </a:solidFill>
                <a:latin typeface="Consolas"/>
                <a:cs typeface="Consolas"/>
              </a:rPr>
              <a:t>render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(</a:t>
            </a:r>
            <a:r>
              <a:rPr sz="2800" spc="-10" dirty="0">
                <a:solidFill>
                  <a:srgbClr val="808080"/>
                </a:solidFill>
                <a:latin typeface="Consolas"/>
                <a:cs typeface="Consolas"/>
              </a:rPr>
              <a:t>&lt;</a:t>
            </a:r>
            <a:r>
              <a:rPr sz="2800" spc="-10" dirty="0">
                <a:solidFill>
                  <a:srgbClr val="4EC9B0"/>
                </a:solidFill>
                <a:latin typeface="Consolas"/>
                <a:cs typeface="Consolas"/>
              </a:rPr>
              <a:t>Home</a:t>
            </a:r>
            <a:r>
              <a:rPr sz="2800" spc="-10" dirty="0">
                <a:solidFill>
                  <a:srgbClr val="808080"/>
                </a:solidFill>
                <a:latin typeface="Consolas"/>
                <a:cs typeface="Consolas"/>
              </a:rPr>
              <a:t>/&gt;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);</a:t>
            </a:r>
            <a:endParaRPr sz="28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sz="2800">
              <a:latin typeface="Consolas"/>
              <a:cs typeface="Consolas"/>
            </a:endParaRPr>
          </a:p>
          <a:p>
            <a:pPr marL="402590" marR="200025">
              <a:lnSpc>
                <a:spcPct val="110700"/>
              </a:lnSpc>
            </a:pPr>
            <a:r>
              <a:rPr sz="2800" dirty="0">
                <a:solidFill>
                  <a:srgbClr val="569CD6"/>
                </a:solidFill>
                <a:latin typeface="Consolas"/>
                <a:cs typeface="Consolas"/>
              </a:rPr>
              <a:t>const</a:t>
            </a:r>
            <a:r>
              <a:rPr sz="2800" spc="-35" dirty="0">
                <a:solidFill>
                  <a:srgbClr val="569CD6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4FC1FF"/>
                </a:solidFill>
                <a:latin typeface="Consolas"/>
                <a:cs typeface="Consolas"/>
              </a:rPr>
              <a:t>nameInput</a:t>
            </a:r>
            <a:r>
              <a:rPr sz="2800" spc="-25" dirty="0">
                <a:solidFill>
                  <a:srgbClr val="4FC1FF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=</a:t>
            </a:r>
            <a:r>
              <a:rPr sz="2800" spc="-25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spc="-10" dirty="0">
                <a:solidFill>
                  <a:srgbClr val="4FC1FF"/>
                </a:solidFill>
                <a:latin typeface="Consolas"/>
                <a:cs typeface="Consolas"/>
              </a:rPr>
              <a:t>screen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.</a:t>
            </a:r>
            <a:r>
              <a:rPr sz="2800" spc="-10" dirty="0">
                <a:solidFill>
                  <a:srgbClr val="DCDCAA"/>
                </a:solidFill>
                <a:latin typeface="Consolas"/>
                <a:cs typeface="Consolas"/>
              </a:rPr>
              <a:t>getByLabelText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(</a:t>
            </a:r>
            <a:r>
              <a:rPr sz="2800" spc="-10" dirty="0">
                <a:solidFill>
                  <a:srgbClr val="D16969"/>
                </a:solidFill>
                <a:latin typeface="Consolas"/>
                <a:cs typeface="Consolas"/>
              </a:rPr>
              <a:t>/name/</a:t>
            </a:r>
            <a:r>
              <a:rPr sz="2800" spc="-10" dirty="0">
                <a:solidFill>
                  <a:srgbClr val="569CD6"/>
                </a:solidFill>
                <a:latin typeface="Consolas"/>
                <a:cs typeface="Consolas"/>
              </a:rPr>
              <a:t>i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); </a:t>
            </a:r>
            <a:r>
              <a:rPr sz="2800" dirty="0">
                <a:solidFill>
                  <a:srgbClr val="C586C0"/>
                </a:solidFill>
                <a:latin typeface="Consolas"/>
                <a:cs typeface="Consolas"/>
              </a:rPr>
              <a:t>await</a:t>
            </a:r>
            <a:r>
              <a:rPr sz="2800" spc="-65" dirty="0">
                <a:solidFill>
                  <a:srgbClr val="C586C0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4FC1FF"/>
                </a:solidFill>
                <a:latin typeface="Consolas"/>
                <a:cs typeface="Consolas"/>
              </a:rPr>
              <a:t>user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.</a:t>
            </a:r>
            <a:r>
              <a:rPr sz="2800" dirty="0">
                <a:solidFill>
                  <a:srgbClr val="DCDCAA"/>
                </a:solidFill>
                <a:latin typeface="Consolas"/>
                <a:cs typeface="Consolas"/>
              </a:rPr>
              <a:t>type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(</a:t>
            </a:r>
            <a:r>
              <a:rPr sz="2800" dirty="0">
                <a:solidFill>
                  <a:srgbClr val="4FC1FF"/>
                </a:solidFill>
                <a:latin typeface="Consolas"/>
                <a:cs typeface="Consolas"/>
              </a:rPr>
              <a:t>nameInput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,</a:t>
            </a:r>
            <a:r>
              <a:rPr sz="2800" spc="-60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spc="-10" dirty="0">
                <a:solidFill>
                  <a:srgbClr val="CE9178"/>
                </a:solidFill>
                <a:latin typeface="Consolas"/>
                <a:cs typeface="Consolas"/>
              </a:rPr>
              <a:t>"Trevor"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);</a:t>
            </a:r>
            <a:endParaRPr sz="28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415"/>
              </a:spcBef>
            </a:pPr>
            <a:endParaRPr sz="2800">
              <a:latin typeface="Consolas"/>
              <a:cs typeface="Consolas"/>
            </a:endParaRPr>
          </a:p>
          <a:p>
            <a:pPr marL="793115" marR="2348230" indent="-390525">
              <a:lnSpc>
                <a:spcPct val="110000"/>
              </a:lnSpc>
            </a:pPr>
            <a:r>
              <a:rPr sz="2800" dirty="0">
                <a:solidFill>
                  <a:srgbClr val="569CD6"/>
                </a:solidFill>
                <a:latin typeface="Consolas"/>
                <a:cs typeface="Consolas"/>
              </a:rPr>
              <a:t>const</a:t>
            </a:r>
            <a:r>
              <a:rPr sz="2800" spc="-40" dirty="0">
                <a:solidFill>
                  <a:srgbClr val="569CD6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4FC1FF"/>
                </a:solidFill>
                <a:latin typeface="Consolas"/>
                <a:cs typeface="Consolas"/>
              </a:rPr>
              <a:t>submitButton</a:t>
            </a:r>
            <a:r>
              <a:rPr sz="2800" spc="-30" dirty="0">
                <a:solidFill>
                  <a:srgbClr val="4FC1FF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=</a:t>
            </a:r>
            <a:r>
              <a:rPr sz="2800" spc="-30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spc="-10" dirty="0">
                <a:solidFill>
                  <a:srgbClr val="4FC1FF"/>
                </a:solidFill>
                <a:latin typeface="Consolas"/>
                <a:cs typeface="Consolas"/>
              </a:rPr>
              <a:t>screen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.</a:t>
            </a:r>
            <a:r>
              <a:rPr sz="2800" spc="-10" dirty="0">
                <a:solidFill>
                  <a:srgbClr val="DCDCAA"/>
                </a:solidFill>
                <a:latin typeface="Consolas"/>
                <a:cs typeface="Consolas"/>
              </a:rPr>
              <a:t>getByRole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( </a:t>
            </a:r>
            <a:r>
              <a:rPr sz="2800" spc="-10" dirty="0">
                <a:solidFill>
                  <a:srgbClr val="CE9178"/>
                </a:solidFill>
                <a:latin typeface="Consolas"/>
                <a:cs typeface="Consolas"/>
              </a:rPr>
              <a:t>'button’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,</a:t>
            </a:r>
            <a:endParaRPr sz="2800">
              <a:latin typeface="Consolas"/>
              <a:cs typeface="Consolas"/>
            </a:endParaRPr>
          </a:p>
          <a:p>
            <a:pPr marL="793115">
              <a:lnSpc>
                <a:spcPct val="100000"/>
              </a:lnSpc>
              <a:spcBef>
                <a:spcPts val="335"/>
              </a:spcBef>
            </a:pP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{</a:t>
            </a:r>
            <a:r>
              <a:rPr sz="2800" spc="-25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9CDCFE"/>
                </a:solidFill>
                <a:latin typeface="Consolas"/>
                <a:cs typeface="Consolas"/>
              </a:rPr>
              <a:t>name:</a:t>
            </a:r>
            <a:r>
              <a:rPr sz="2800" spc="-25" dirty="0">
                <a:solidFill>
                  <a:srgbClr val="9CDCFE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D16969"/>
                </a:solidFill>
                <a:latin typeface="Consolas"/>
                <a:cs typeface="Consolas"/>
              </a:rPr>
              <a:t>/submit/</a:t>
            </a:r>
            <a:r>
              <a:rPr sz="2800" dirty="0">
                <a:solidFill>
                  <a:srgbClr val="569CD6"/>
                </a:solidFill>
                <a:latin typeface="Consolas"/>
                <a:cs typeface="Consolas"/>
              </a:rPr>
              <a:t>i</a:t>
            </a:r>
            <a:r>
              <a:rPr sz="2800" spc="-25" dirty="0">
                <a:solidFill>
                  <a:srgbClr val="569CD6"/>
                </a:solidFill>
                <a:latin typeface="Consolas"/>
                <a:cs typeface="Consolas"/>
              </a:rPr>
              <a:t> </a:t>
            </a:r>
            <a:r>
              <a:rPr sz="2800" spc="-25" dirty="0">
                <a:solidFill>
                  <a:srgbClr val="D4D4D4"/>
                </a:solidFill>
                <a:latin typeface="Consolas"/>
                <a:cs typeface="Consolas"/>
              </a:rPr>
              <a:t>});</a:t>
            </a:r>
            <a:endParaRPr sz="28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780"/>
              </a:spcBef>
            </a:pPr>
            <a:endParaRPr sz="2800">
              <a:latin typeface="Consolas"/>
              <a:cs typeface="Consolas"/>
            </a:endParaRPr>
          </a:p>
          <a:p>
            <a:pPr marL="402590">
              <a:lnSpc>
                <a:spcPct val="100000"/>
              </a:lnSpc>
            </a:pPr>
            <a:r>
              <a:rPr sz="2800" dirty="0">
                <a:solidFill>
                  <a:srgbClr val="C586C0"/>
                </a:solidFill>
                <a:latin typeface="Consolas"/>
                <a:cs typeface="Consolas"/>
              </a:rPr>
              <a:t>await</a:t>
            </a:r>
            <a:r>
              <a:rPr sz="2800" spc="-25" dirty="0">
                <a:solidFill>
                  <a:srgbClr val="C586C0"/>
                </a:solidFill>
                <a:latin typeface="Consolas"/>
                <a:cs typeface="Consolas"/>
              </a:rPr>
              <a:t> </a:t>
            </a:r>
            <a:r>
              <a:rPr sz="2800" spc="-10" dirty="0">
                <a:solidFill>
                  <a:srgbClr val="4FC1FF"/>
                </a:solidFill>
                <a:latin typeface="Consolas"/>
                <a:cs typeface="Consolas"/>
              </a:rPr>
              <a:t>user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.</a:t>
            </a:r>
            <a:r>
              <a:rPr sz="2800" spc="-10" dirty="0">
                <a:solidFill>
                  <a:srgbClr val="DCDCAA"/>
                </a:solidFill>
                <a:latin typeface="Consolas"/>
                <a:cs typeface="Consolas"/>
              </a:rPr>
              <a:t>click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(</a:t>
            </a:r>
            <a:r>
              <a:rPr sz="2800" spc="-10" dirty="0">
                <a:solidFill>
                  <a:srgbClr val="4FC1FF"/>
                </a:solidFill>
                <a:latin typeface="Consolas"/>
                <a:cs typeface="Consolas"/>
              </a:rPr>
              <a:t>submitButton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);</a:t>
            </a:r>
            <a:endParaRPr sz="28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750"/>
              </a:spcBef>
            </a:pPr>
            <a:endParaRPr sz="2800">
              <a:latin typeface="Consolas"/>
              <a:cs typeface="Consolas"/>
            </a:endParaRPr>
          </a:p>
          <a:p>
            <a:pPr marL="402590">
              <a:lnSpc>
                <a:spcPct val="100000"/>
              </a:lnSpc>
              <a:spcBef>
                <a:spcPts val="5"/>
              </a:spcBef>
            </a:pPr>
            <a:r>
              <a:rPr sz="2800" dirty="0">
                <a:solidFill>
                  <a:srgbClr val="6A9955"/>
                </a:solidFill>
                <a:latin typeface="Consolas"/>
                <a:cs typeface="Consolas"/>
              </a:rPr>
              <a:t>//</a:t>
            </a:r>
            <a:r>
              <a:rPr sz="2800" spc="-30" dirty="0">
                <a:solidFill>
                  <a:srgbClr val="6A9955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6A9955"/>
                </a:solidFill>
                <a:latin typeface="Consolas"/>
                <a:cs typeface="Consolas"/>
              </a:rPr>
              <a:t>assert</a:t>
            </a:r>
            <a:r>
              <a:rPr sz="2800" spc="-20" dirty="0">
                <a:solidFill>
                  <a:srgbClr val="6A9955"/>
                </a:solidFill>
                <a:latin typeface="Consolas"/>
                <a:cs typeface="Consolas"/>
              </a:rPr>
              <a:t> </a:t>
            </a:r>
            <a:r>
              <a:rPr sz="2800" spc="-10" dirty="0">
                <a:solidFill>
                  <a:srgbClr val="6A9955"/>
                </a:solidFill>
                <a:latin typeface="Consolas"/>
                <a:cs typeface="Consolas"/>
              </a:rPr>
              <a:t>something</a:t>
            </a:r>
            <a:endParaRPr sz="28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2800" spc="-25" dirty="0">
                <a:solidFill>
                  <a:srgbClr val="D4D4D4"/>
                </a:solidFill>
                <a:latin typeface="Consolas"/>
                <a:cs typeface="Consolas"/>
              </a:rPr>
              <a:t>});</a:t>
            </a:r>
            <a:endParaRPr sz="2800">
              <a:latin typeface="Consolas"/>
              <a:cs typeface="Consola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user-</a:t>
            </a:r>
            <a:r>
              <a:rPr spc="-280" dirty="0"/>
              <a:t>event</a:t>
            </a:r>
            <a:r>
              <a:rPr spc="-290" dirty="0"/>
              <a:t> </a:t>
            </a:r>
            <a:r>
              <a:rPr spc="-459" dirty="0"/>
              <a:t>API</a:t>
            </a:r>
          </a:p>
        </p:txBody>
      </p:sp>
      <p:sp>
        <p:nvSpPr>
          <p:cNvPr id="6" name="object 6"/>
          <p:cNvSpPr/>
          <p:nvPr/>
        </p:nvSpPr>
        <p:spPr>
          <a:xfrm>
            <a:off x="880612" y="1745198"/>
            <a:ext cx="10440035" cy="669290"/>
          </a:xfrm>
          <a:custGeom>
            <a:avLst/>
            <a:gdLst/>
            <a:ahLst/>
            <a:cxnLst/>
            <a:rect l="l" t="t" r="r" b="b"/>
            <a:pathLst>
              <a:path w="10440035" h="669289">
                <a:moveTo>
                  <a:pt x="0" y="20402"/>
                </a:moveTo>
                <a:lnTo>
                  <a:pt x="1603" y="12460"/>
                </a:lnTo>
                <a:lnTo>
                  <a:pt x="5975" y="5975"/>
                </a:lnTo>
                <a:lnTo>
                  <a:pt x="12460" y="1603"/>
                </a:lnTo>
                <a:lnTo>
                  <a:pt x="20402" y="0"/>
                </a:lnTo>
                <a:lnTo>
                  <a:pt x="10419257" y="0"/>
                </a:lnTo>
                <a:lnTo>
                  <a:pt x="10427198" y="1603"/>
                </a:lnTo>
                <a:lnTo>
                  <a:pt x="10433683" y="5975"/>
                </a:lnTo>
                <a:lnTo>
                  <a:pt x="10438055" y="12460"/>
                </a:lnTo>
                <a:lnTo>
                  <a:pt x="10439659" y="20402"/>
                </a:lnTo>
                <a:lnTo>
                  <a:pt x="10439659" y="648415"/>
                </a:lnTo>
                <a:lnTo>
                  <a:pt x="10438055" y="656357"/>
                </a:lnTo>
                <a:lnTo>
                  <a:pt x="10433683" y="662842"/>
                </a:lnTo>
                <a:lnTo>
                  <a:pt x="10427198" y="667214"/>
                </a:lnTo>
                <a:lnTo>
                  <a:pt x="10419257" y="668818"/>
                </a:lnTo>
                <a:lnTo>
                  <a:pt x="20402" y="668818"/>
                </a:lnTo>
                <a:lnTo>
                  <a:pt x="12460" y="667214"/>
                </a:lnTo>
                <a:lnTo>
                  <a:pt x="5975" y="662842"/>
                </a:lnTo>
                <a:lnTo>
                  <a:pt x="1603" y="656357"/>
                </a:lnTo>
                <a:lnTo>
                  <a:pt x="0" y="648415"/>
                </a:lnTo>
                <a:lnTo>
                  <a:pt x="0" y="20402"/>
                </a:lnTo>
                <a:close/>
              </a:path>
            </a:pathLst>
          </a:custGeom>
          <a:ln w="76200">
            <a:solidFill>
              <a:srgbClr val="FF167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1287520" y="2644576"/>
            <a:ext cx="6322060" cy="1179195"/>
            <a:chOff x="1287520" y="2644576"/>
            <a:chExt cx="6322060" cy="1179195"/>
          </a:xfrm>
        </p:grpSpPr>
        <p:sp>
          <p:nvSpPr>
            <p:cNvPr id="8" name="object 8"/>
            <p:cNvSpPr/>
            <p:nvPr/>
          </p:nvSpPr>
          <p:spPr>
            <a:xfrm>
              <a:off x="1325620" y="3260055"/>
              <a:ext cx="6245860" cy="525780"/>
            </a:xfrm>
            <a:custGeom>
              <a:avLst/>
              <a:gdLst/>
              <a:ahLst/>
              <a:cxnLst/>
              <a:rect l="l" t="t" r="r" b="b"/>
              <a:pathLst>
                <a:path w="6245859" h="525779">
                  <a:moveTo>
                    <a:pt x="0" y="16037"/>
                  </a:moveTo>
                  <a:lnTo>
                    <a:pt x="0" y="7180"/>
                  </a:lnTo>
                  <a:lnTo>
                    <a:pt x="7180" y="0"/>
                  </a:lnTo>
                  <a:lnTo>
                    <a:pt x="16037" y="0"/>
                  </a:lnTo>
                  <a:lnTo>
                    <a:pt x="6229574" y="0"/>
                  </a:lnTo>
                  <a:lnTo>
                    <a:pt x="6238431" y="0"/>
                  </a:lnTo>
                  <a:lnTo>
                    <a:pt x="6245612" y="7180"/>
                  </a:lnTo>
                  <a:lnTo>
                    <a:pt x="6245612" y="16037"/>
                  </a:lnTo>
                  <a:lnTo>
                    <a:pt x="6245612" y="509523"/>
                  </a:lnTo>
                  <a:lnTo>
                    <a:pt x="6245612" y="518380"/>
                  </a:lnTo>
                  <a:lnTo>
                    <a:pt x="6238431" y="525561"/>
                  </a:lnTo>
                  <a:lnTo>
                    <a:pt x="6229574" y="525561"/>
                  </a:lnTo>
                  <a:lnTo>
                    <a:pt x="16037" y="525561"/>
                  </a:lnTo>
                  <a:lnTo>
                    <a:pt x="7180" y="525561"/>
                  </a:lnTo>
                  <a:lnTo>
                    <a:pt x="0" y="518380"/>
                  </a:lnTo>
                  <a:lnTo>
                    <a:pt x="0" y="509523"/>
                  </a:lnTo>
                  <a:lnTo>
                    <a:pt x="0" y="16037"/>
                  </a:lnTo>
                  <a:close/>
                </a:path>
              </a:pathLst>
            </a:custGeom>
            <a:ln w="76200">
              <a:solidFill>
                <a:srgbClr val="FF167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202676" y="2682676"/>
              <a:ext cx="1179830" cy="669290"/>
            </a:xfrm>
            <a:custGeom>
              <a:avLst/>
              <a:gdLst/>
              <a:ahLst/>
              <a:cxnLst/>
              <a:rect l="l" t="t" r="r" b="b"/>
              <a:pathLst>
                <a:path w="1179829" h="669289">
                  <a:moveTo>
                    <a:pt x="0" y="20405"/>
                  </a:moveTo>
                  <a:lnTo>
                    <a:pt x="1603" y="12462"/>
                  </a:lnTo>
                  <a:lnTo>
                    <a:pt x="5976" y="5976"/>
                  </a:lnTo>
                  <a:lnTo>
                    <a:pt x="12462" y="1603"/>
                  </a:lnTo>
                  <a:lnTo>
                    <a:pt x="20405" y="0"/>
                  </a:lnTo>
                  <a:lnTo>
                    <a:pt x="1159430" y="0"/>
                  </a:lnTo>
                  <a:lnTo>
                    <a:pt x="1167372" y="1603"/>
                  </a:lnTo>
                  <a:lnTo>
                    <a:pt x="1173859" y="5976"/>
                  </a:lnTo>
                  <a:lnTo>
                    <a:pt x="1178232" y="12462"/>
                  </a:lnTo>
                  <a:lnTo>
                    <a:pt x="1179836" y="20405"/>
                  </a:lnTo>
                  <a:lnTo>
                    <a:pt x="1179836" y="648412"/>
                  </a:lnTo>
                  <a:lnTo>
                    <a:pt x="1178232" y="656355"/>
                  </a:lnTo>
                  <a:lnTo>
                    <a:pt x="1173859" y="662841"/>
                  </a:lnTo>
                  <a:lnTo>
                    <a:pt x="1167372" y="667214"/>
                  </a:lnTo>
                  <a:lnTo>
                    <a:pt x="1159430" y="668818"/>
                  </a:lnTo>
                  <a:lnTo>
                    <a:pt x="20405" y="668818"/>
                  </a:lnTo>
                  <a:lnTo>
                    <a:pt x="12462" y="667214"/>
                  </a:lnTo>
                  <a:lnTo>
                    <a:pt x="5976" y="662841"/>
                  </a:lnTo>
                  <a:lnTo>
                    <a:pt x="1603" y="656355"/>
                  </a:lnTo>
                  <a:lnTo>
                    <a:pt x="0" y="648412"/>
                  </a:lnTo>
                  <a:lnTo>
                    <a:pt x="0" y="20405"/>
                  </a:lnTo>
                  <a:close/>
                </a:path>
              </a:pathLst>
            </a:custGeom>
            <a:ln w="76200">
              <a:solidFill>
                <a:srgbClr val="FF167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/>
          <p:nvPr/>
        </p:nvSpPr>
        <p:spPr>
          <a:xfrm>
            <a:off x="1359150" y="5141540"/>
            <a:ext cx="7364730" cy="525780"/>
          </a:xfrm>
          <a:custGeom>
            <a:avLst/>
            <a:gdLst/>
            <a:ahLst/>
            <a:cxnLst/>
            <a:rect l="l" t="t" r="r" b="b"/>
            <a:pathLst>
              <a:path w="7364730" h="525779">
                <a:moveTo>
                  <a:pt x="0" y="16034"/>
                </a:moveTo>
                <a:lnTo>
                  <a:pt x="0" y="7179"/>
                </a:lnTo>
                <a:lnTo>
                  <a:pt x="7179" y="0"/>
                </a:lnTo>
                <a:lnTo>
                  <a:pt x="16034" y="0"/>
                </a:lnTo>
                <a:lnTo>
                  <a:pt x="7348191" y="0"/>
                </a:lnTo>
                <a:lnTo>
                  <a:pt x="7357047" y="0"/>
                </a:lnTo>
                <a:lnTo>
                  <a:pt x="7364226" y="7179"/>
                </a:lnTo>
                <a:lnTo>
                  <a:pt x="7364226" y="16034"/>
                </a:lnTo>
                <a:lnTo>
                  <a:pt x="7364226" y="509526"/>
                </a:lnTo>
                <a:lnTo>
                  <a:pt x="7364226" y="518381"/>
                </a:lnTo>
                <a:lnTo>
                  <a:pt x="7357047" y="525561"/>
                </a:lnTo>
                <a:lnTo>
                  <a:pt x="7348191" y="525561"/>
                </a:lnTo>
                <a:lnTo>
                  <a:pt x="16034" y="525561"/>
                </a:lnTo>
                <a:lnTo>
                  <a:pt x="7179" y="525561"/>
                </a:lnTo>
                <a:lnTo>
                  <a:pt x="0" y="518381"/>
                </a:lnTo>
                <a:lnTo>
                  <a:pt x="0" y="509526"/>
                </a:lnTo>
                <a:lnTo>
                  <a:pt x="0" y="16034"/>
                </a:lnTo>
                <a:close/>
              </a:path>
            </a:pathLst>
          </a:custGeom>
          <a:ln w="76200">
            <a:solidFill>
              <a:srgbClr val="FF167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25620" y="7923928"/>
            <a:ext cx="6245860" cy="525780"/>
          </a:xfrm>
          <a:custGeom>
            <a:avLst/>
            <a:gdLst/>
            <a:ahLst/>
            <a:cxnLst/>
            <a:rect l="l" t="t" r="r" b="b"/>
            <a:pathLst>
              <a:path w="6245859" h="525779">
                <a:moveTo>
                  <a:pt x="0" y="16037"/>
                </a:moveTo>
                <a:lnTo>
                  <a:pt x="0" y="7180"/>
                </a:lnTo>
                <a:lnTo>
                  <a:pt x="7180" y="0"/>
                </a:lnTo>
                <a:lnTo>
                  <a:pt x="16037" y="0"/>
                </a:lnTo>
                <a:lnTo>
                  <a:pt x="6229574" y="0"/>
                </a:lnTo>
                <a:lnTo>
                  <a:pt x="6238431" y="0"/>
                </a:lnTo>
                <a:lnTo>
                  <a:pt x="6245612" y="7180"/>
                </a:lnTo>
                <a:lnTo>
                  <a:pt x="6245612" y="16037"/>
                </a:lnTo>
                <a:lnTo>
                  <a:pt x="6245612" y="509523"/>
                </a:lnTo>
                <a:lnTo>
                  <a:pt x="6245612" y="518380"/>
                </a:lnTo>
                <a:lnTo>
                  <a:pt x="6238431" y="525561"/>
                </a:lnTo>
                <a:lnTo>
                  <a:pt x="6229574" y="525561"/>
                </a:lnTo>
                <a:lnTo>
                  <a:pt x="16037" y="525561"/>
                </a:lnTo>
                <a:lnTo>
                  <a:pt x="7180" y="525561"/>
                </a:lnTo>
                <a:lnTo>
                  <a:pt x="0" y="518380"/>
                </a:lnTo>
                <a:lnTo>
                  <a:pt x="0" y="509523"/>
                </a:lnTo>
                <a:lnTo>
                  <a:pt x="0" y="16037"/>
                </a:lnTo>
                <a:close/>
              </a:path>
            </a:pathLst>
          </a:custGeom>
          <a:ln w="76200">
            <a:solidFill>
              <a:srgbClr val="FF167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D161F3B-CABF-756E-EE30-77871A6B04D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6</a:t>
            </a:fld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4460"/>
            <a:chOff x="0" y="0"/>
            <a:chExt cx="18288000" cy="1028446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395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912316" y="2438401"/>
              <a:ext cx="0" cy="6827520"/>
            </a:xfrm>
            <a:custGeom>
              <a:avLst/>
              <a:gdLst/>
              <a:ahLst/>
              <a:cxnLst/>
              <a:rect l="l" t="t" r="r" b="b"/>
              <a:pathLst>
                <a:path h="6827520">
                  <a:moveTo>
                    <a:pt x="0" y="0"/>
                  </a:moveTo>
                  <a:lnTo>
                    <a:pt x="1" y="6827046"/>
                  </a:lnTo>
                </a:path>
              </a:pathLst>
            </a:custGeom>
            <a:ln w="57150">
              <a:solidFill>
                <a:srgbClr val="D9D9D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00" dirty="0"/>
              <a:t>Trigger</a:t>
            </a:r>
            <a:r>
              <a:rPr spc="-240" dirty="0"/>
              <a:t> </a:t>
            </a:r>
            <a:r>
              <a:rPr spc="-290" dirty="0"/>
              <a:t>any</a:t>
            </a:r>
            <a:r>
              <a:rPr spc="-235" dirty="0"/>
              <a:t> event</a:t>
            </a:r>
            <a:r>
              <a:rPr spc="-240" dirty="0"/>
              <a:t> </a:t>
            </a:r>
            <a:r>
              <a:rPr spc="-225" dirty="0"/>
              <a:t>on</a:t>
            </a:r>
            <a:r>
              <a:rPr spc="-235" dirty="0"/>
              <a:t> </a:t>
            </a:r>
            <a:r>
              <a:rPr spc="-290" dirty="0"/>
              <a:t>any</a:t>
            </a:r>
            <a:r>
              <a:rPr spc="-235" dirty="0"/>
              <a:t> </a:t>
            </a:r>
            <a:r>
              <a:rPr spc="-290" dirty="0"/>
              <a:t>element</a:t>
            </a:r>
          </a:p>
          <a:p>
            <a:pPr marL="12700">
              <a:lnSpc>
                <a:spcPct val="100000"/>
              </a:lnSpc>
              <a:spcBef>
                <a:spcPts val="2615"/>
              </a:spcBef>
            </a:pPr>
            <a:r>
              <a:rPr spc="-350" dirty="0"/>
              <a:t>Be</a:t>
            </a:r>
            <a:r>
              <a:rPr spc="-245" dirty="0"/>
              <a:t> </a:t>
            </a:r>
            <a:r>
              <a:rPr spc="-390" dirty="0"/>
              <a:t>aware</a:t>
            </a:r>
            <a:r>
              <a:rPr spc="-240" dirty="0"/>
              <a:t> </a:t>
            </a:r>
            <a:r>
              <a:rPr spc="-190" dirty="0"/>
              <a:t>of</a:t>
            </a:r>
            <a:r>
              <a:rPr spc="-235" dirty="0"/>
              <a:t> </a:t>
            </a:r>
            <a:r>
              <a:rPr spc="-305" dirty="0"/>
              <a:t>limitations</a:t>
            </a:r>
          </a:p>
          <a:p>
            <a:pPr marL="12700">
              <a:lnSpc>
                <a:spcPct val="100000"/>
              </a:lnSpc>
              <a:spcBef>
                <a:spcPts val="2710"/>
              </a:spcBef>
            </a:pPr>
            <a:r>
              <a:rPr spc="-265" dirty="0"/>
              <a:t>Interaction</a:t>
            </a:r>
            <a:r>
              <a:rPr spc="-225" dirty="0"/>
              <a:t> </a:t>
            </a:r>
            <a:r>
              <a:rPr spc="-285" dirty="0"/>
              <a:t>methods</a:t>
            </a:r>
            <a:r>
              <a:rPr spc="-229" dirty="0"/>
              <a:t> </a:t>
            </a:r>
            <a:r>
              <a:rPr spc="-315" dirty="0"/>
              <a:t>are</a:t>
            </a:r>
            <a:r>
              <a:rPr spc="-229" dirty="0"/>
              <a:t> </a:t>
            </a:r>
            <a:r>
              <a:rPr spc="-285" dirty="0"/>
              <a:t>synchronous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4" dirty="0">
                <a:solidFill>
                  <a:srgbClr val="130F24"/>
                </a:solidFill>
              </a:rPr>
              <a:t>fireEvent</a:t>
            </a:r>
            <a:r>
              <a:rPr spc="-310" dirty="0">
                <a:solidFill>
                  <a:srgbClr val="130F24"/>
                </a:solidFill>
              </a:rPr>
              <a:t> </a:t>
            </a:r>
            <a:r>
              <a:rPr spc="-455" dirty="0">
                <a:solidFill>
                  <a:srgbClr val="130F24"/>
                </a:solidFill>
              </a:rPr>
              <a:t>API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14406" y="3189272"/>
            <a:ext cx="4346896" cy="4346896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696460B-3FB8-97F3-402E-8804B39886F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7</a:t>
            </a:fld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6999"/>
                </a:lnTo>
                <a:lnTo>
                  <a:pt x="18288000" y="10286999"/>
                </a:lnTo>
                <a:lnTo>
                  <a:pt x="18288000" y="0"/>
                </a:lnTo>
                <a:close/>
              </a:path>
            </a:pathLst>
          </a:custGeom>
          <a:solidFill>
            <a:srgbClr val="130F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95929" y="2950971"/>
            <a:ext cx="11546205" cy="6121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02590" marR="5862320" indent="-390525">
              <a:lnSpc>
                <a:spcPct val="110000"/>
              </a:lnSpc>
              <a:spcBef>
                <a:spcPts val="100"/>
              </a:spcBef>
            </a:pPr>
            <a:r>
              <a:rPr sz="2800" dirty="0">
                <a:solidFill>
                  <a:srgbClr val="DCDCAA"/>
                </a:solidFill>
                <a:latin typeface="Consolas"/>
                <a:cs typeface="Consolas"/>
              </a:rPr>
              <a:t>test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(</a:t>
            </a:r>
            <a:r>
              <a:rPr sz="2800" dirty="0">
                <a:solidFill>
                  <a:srgbClr val="CE9178"/>
                </a:solidFill>
                <a:latin typeface="Consolas"/>
                <a:cs typeface="Consolas"/>
              </a:rPr>
              <a:t>'complete</a:t>
            </a:r>
            <a:r>
              <a:rPr sz="2800" spc="-30" dirty="0">
                <a:solidFill>
                  <a:srgbClr val="CE9178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CE9178"/>
                </a:solidFill>
                <a:latin typeface="Consolas"/>
                <a:cs typeface="Consolas"/>
              </a:rPr>
              <a:t>form'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,</a:t>
            </a:r>
            <a:r>
              <a:rPr sz="2800" spc="-30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()</a:t>
            </a:r>
            <a:r>
              <a:rPr sz="2800" spc="-30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569CD6"/>
                </a:solidFill>
                <a:latin typeface="Consolas"/>
                <a:cs typeface="Consolas"/>
              </a:rPr>
              <a:t>=&gt;</a:t>
            </a:r>
            <a:r>
              <a:rPr sz="2800" spc="-30" dirty="0">
                <a:solidFill>
                  <a:srgbClr val="569CD6"/>
                </a:solidFill>
                <a:latin typeface="Consolas"/>
                <a:cs typeface="Consolas"/>
              </a:rPr>
              <a:t> </a:t>
            </a:r>
            <a:r>
              <a:rPr sz="2800" spc="-50" dirty="0">
                <a:solidFill>
                  <a:srgbClr val="D4D4D4"/>
                </a:solidFill>
                <a:latin typeface="Consolas"/>
                <a:cs typeface="Consolas"/>
              </a:rPr>
              <a:t>{ </a:t>
            </a:r>
            <a:r>
              <a:rPr sz="2800" spc="-10" dirty="0">
                <a:solidFill>
                  <a:srgbClr val="DCDCAA"/>
                </a:solidFill>
                <a:latin typeface="Consolas"/>
                <a:cs typeface="Consolas"/>
              </a:rPr>
              <a:t>render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(</a:t>
            </a:r>
            <a:r>
              <a:rPr sz="2800" spc="-10" dirty="0">
                <a:solidFill>
                  <a:srgbClr val="808080"/>
                </a:solidFill>
                <a:latin typeface="Consolas"/>
                <a:cs typeface="Consolas"/>
              </a:rPr>
              <a:t>&lt;</a:t>
            </a:r>
            <a:r>
              <a:rPr sz="2800" spc="-10" dirty="0">
                <a:solidFill>
                  <a:srgbClr val="4EC9B0"/>
                </a:solidFill>
                <a:latin typeface="Consolas"/>
                <a:cs typeface="Consolas"/>
              </a:rPr>
              <a:t>Home</a:t>
            </a:r>
            <a:r>
              <a:rPr sz="2800" spc="-10" dirty="0">
                <a:solidFill>
                  <a:srgbClr val="808080"/>
                </a:solidFill>
                <a:latin typeface="Consolas"/>
                <a:cs typeface="Consolas"/>
              </a:rPr>
              <a:t>/&gt;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);</a:t>
            </a:r>
            <a:endParaRPr sz="28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390"/>
              </a:spcBef>
            </a:pPr>
            <a:endParaRPr sz="2800">
              <a:latin typeface="Consolas"/>
              <a:cs typeface="Consolas"/>
            </a:endParaRPr>
          </a:p>
          <a:p>
            <a:pPr marL="402590" marR="5080">
              <a:lnSpc>
                <a:spcPct val="110700"/>
              </a:lnSpc>
            </a:pPr>
            <a:r>
              <a:rPr sz="2800" dirty="0">
                <a:solidFill>
                  <a:srgbClr val="569CD6"/>
                </a:solidFill>
                <a:latin typeface="Consolas"/>
                <a:cs typeface="Consolas"/>
              </a:rPr>
              <a:t>const</a:t>
            </a:r>
            <a:r>
              <a:rPr sz="2800" spc="-35" dirty="0">
                <a:solidFill>
                  <a:srgbClr val="569CD6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4FC1FF"/>
                </a:solidFill>
                <a:latin typeface="Consolas"/>
                <a:cs typeface="Consolas"/>
              </a:rPr>
              <a:t>nameInput</a:t>
            </a:r>
            <a:r>
              <a:rPr sz="2800" spc="-25" dirty="0">
                <a:solidFill>
                  <a:srgbClr val="4FC1FF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=</a:t>
            </a:r>
            <a:r>
              <a:rPr sz="2800" spc="-25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spc="-10" dirty="0">
                <a:solidFill>
                  <a:srgbClr val="4FC1FF"/>
                </a:solidFill>
                <a:latin typeface="Consolas"/>
                <a:cs typeface="Consolas"/>
              </a:rPr>
              <a:t>screen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.</a:t>
            </a:r>
            <a:r>
              <a:rPr sz="2800" spc="-10" dirty="0">
                <a:solidFill>
                  <a:srgbClr val="DCDCAA"/>
                </a:solidFill>
                <a:latin typeface="Consolas"/>
                <a:cs typeface="Consolas"/>
              </a:rPr>
              <a:t>getByLabelText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(</a:t>
            </a:r>
            <a:r>
              <a:rPr sz="2800" spc="-10" dirty="0">
                <a:solidFill>
                  <a:srgbClr val="D16969"/>
                </a:solidFill>
                <a:latin typeface="Consolas"/>
                <a:cs typeface="Consolas"/>
              </a:rPr>
              <a:t>/name/</a:t>
            </a:r>
            <a:r>
              <a:rPr sz="2800" spc="-10" dirty="0">
                <a:solidFill>
                  <a:srgbClr val="569CD6"/>
                </a:solidFill>
                <a:latin typeface="Consolas"/>
                <a:cs typeface="Consolas"/>
              </a:rPr>
              <a:t>i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); </a:t>
            </a:r>
            <a:r>
              <a:rPr sz="2800" dirty="0">
                <a:solidFill>
                  <a:srgbClr val="4FC1FF"/>
                </a:solidFill>
                <a:latin typeface="Consolas"/>
                <a:cs typeface="Consolas"/>
              </a:rPr>
              <a:t>fireEvent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.</a:t>
            </a:r>
            <a:r>
              <a:rPr sz="2800" dirty="0">
                <a:solidFill>
                  <a:srgbClr val="DCDCAA"/>
                </a:solidFill>
                <a:latin typeface="Consolas"/>
                <a:cs typeface="Consolas"/>
              </a:rPr>
              <a:t>change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(</a:t>
            </a:r>
            <a:r>
              <a:rPr sz="2800" dirty="0">
                <a:solidFill>
                  <a:srgbClr val="4FC1FF"/>
                </a:solidFill>
                <a:latin typeface="Consolas"/>
                <a:cs typeface="Consolas"/>
              </a:rPr>
              <a:t>nameInput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,</a:t>
            </a:r>
            <a:r>
              <a:rPr sz="2800" spc="-70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{</a:t>
            </a:r>
            <a:r>
              <a:rPr sz="2800" dirty="0">
                <a:solidFill>
                  <a:srgbClr val="9CDCFE"/>
                </a:solidFill>
                <a:latin typeface="Consolas"/>
                <a:cs typeface="Consolas"/>
              </a:rPr>
              <a:t>target:</a:t>
            </a:r>
            <a:r>
              <a:rPr sz="2800" spc="-70" dirty="0">
                <a:solidFill>
                  <a:srgbClr val="9CDCFE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{</a:t>
            </a:r>
            <a:r>
              <a:rPr sz="2800" dirty="0">
                <a:solidFill>
                  <a:srgbClr val="9CDCFE"/>
                </a:solidFill>
                <a:latin typeface="Consolas"/>
                <a:cs typeface="Consolas"/>
              </a:rPr>
              <a:t>value:</a:t>
            </a:r>
            <a:r>
              <a:rPr sz="2800" spc="-70" dirty="0">
                <a:solidFill>
                  <a:srgbClr val="9CDCFE"/>
                </a:solidFill>
                <a:latin typeface="Consolas"/>
                <a:cs typeface="Consolas"/>
              </a:rPr>
              <a:t> </a:t>
            </a:r>
            <a:r>
              <a:rPr sz="2800" spc="-10" dirty="0">
                <a:solidFill>
                  <a:srgbClr val="CE9178"/>
                </a:solidFill>
                <a:latin typeface="Consolas"/>
                <a:cs typeface="Consolas"/>
              </a:rPr>
              <a:t>"Trevor"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}});</a:t>
            </a:r>
            <a:endParaRPr sz="28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325"/>
              </a:spcBef>
            </a:pPr>
            <a:endParaRPr sz="2800">
              <a:latin typeface="Consolas"/>
              <a:cs typeface="Consolas"/>
            </a:endParaRPr>
          </a:p>
          <a:p>
            <a:pPr marL="793115" marR="3714750" indent="-390525">
              <a:lnSpc>
                <a:spcPct val="110000"/>
              </a:lnSpc>
            </a:pPr>
            <a:r>
              <a:rPr sz="2800" dirty="0">
                <a:solidFill>
                  <a:srgbClr val="569CD6"/>
                </a:solidFill>
                <a:latin typeface="Consolas"/>
                <a:cs typeface="Consolas"/>
              </a:rPr>
              <a:t>const</a:t>
            </a:r>
            <a:r>
              <a:rPr sz="2800" spc="-40" dirty="0">
                <a:solidFill>
                  <a:srgbClr val="569CD6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4FC1FF"/>
                </a:solidFill>
                <a:latin typeface="Consolas"/>
                <a:cs typeface="Consolas"/>
              </a:rPr>
              <a:t>submitButton</a:t>
            </a:r>
            <a:r>
              <a:rPr sz="2800" spc="-30" dirty="0">
                <a:solidFill>
                  <a:srgbClr val="4FC1FF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=</a:t>
            </a:r>
            <a:r>
              <a:rPr sz="2800" spc="-30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spc="-10" dirty="0">
                <a:solidFill>
                  <a:srgbClr val="4FC1FF"/>
                </a:solidFill>
                <a:latin typeface="Consolas"/>
                <a:cs typeface="Consolas"/>
              </a:rPr>
              <a:t>screen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.</a:t>
            </a:r>
            <a:r>
              <a:rPr sz="2800" spc="-10" dirty="0">
                <a:solidFill>
                  <a:srgbClr val="DCDCAA"/>
                </a:solidFill>
                <a:latin typeface="Consolas"/>
                <a:cs typeface="Consolas"/>
              </a:rPr>
              <a:t>getByRole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( </a:t>
            </a:r>
            <a:r>
              <a:rPr sz="2800" spc="-10" dirty="0">
                <a:solidFill>
                  <a:srgbClr val="CE9178"/>
                </a:solidFill>
                <a:latin typeface="Consolas"/>
                <a:cs typeface="Consolas"/>
              </a:rPr>
              <a:t>'button'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,</a:t>
            </a:r>
            <a:endParaRPr sz="2800">
              <a:latin typeface="Consolas"/>
              <a:cs typeface="Consolas"/>
            </a:endParaRPr>
          </a:p>
          <a:p>
            <a:pPr marL="402590" marR="5276850" indent="390525">
              <a:lnSpc>
                <a:spcPct val="110000"/>
              </a:lnSpc>
            </a:pPr>
            <a:r>
              <a:rPr sz="2800" dirty="0">
                <a:solidFill>
                  <a:srgbClr val="D4D4D4"/>
                </a:solidFill>
                <a:latin typeface="Consolas"/>
                <a:cs typeface="Consolas"/>
              </a:rPr>
              <a:t>{</a:t>
            </a:r>
            <a:r>
              <a:rPr sz="2800" spc="-25" dirty="0">
                <a:solidFill>
                  <a:srgbClr val="D4D4D4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9CDCFE"/>
                </a:solidFill>
                <a:latin typeface="Consolas"/>
                <a:cs typeface="Consolas"/>
              </a:rPr>
              <a:t>name:</a:t>
            </a:r>
            <a:r>
              <a:rPr sz="2800" spc="-25" dirty="0">
                <a:solidFill>
                  <a:srgbClr val="9CDCFE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D16969"/>
                </a:solidFill>
                <a:latin typeface="Consolas"/>
                <a:cs typeface="Consolas"/>
              </a:rPr>
              <a:t>/submit/</a:t>
            </a:r>
            <a:r>
              <a:rPr sz="2800" dirty="0">
                <a:solidFill>
                  <a:srgbClr val="569CD6"/>
                </a:solidFill>
                <a:latin typeface="Consolas"/>
                <a:cs typeface="Consolas"/>
              </a:rPr>
              <a:t>i</a:t>
            </a:r>
            <a:r>
              <a:rPr sz="2800" spc="-25" dirty="0">
                <a:solidFill>
                  <a:srgbClr val="569CD6"/>
                </a:solidFill>
                <a:latin typeface="Consolas"/>
                <a:cs typeface="Consolas"/>
              </a:rPr>
              <a:t> </a:t>
            </a:r>
            <a:r>
              <a:rPr sz="2800" spc="-25" dirty="0">
                <a:solidFill>
                  <a:srgbClr val="D4D4D4"/>
                </a:solidFill>
                <a:latin typeface="Consolas"/>
                <a:cs typeface="Consolas"/>
              </a:rPr>
              <a:t>}); </a:t>
            </a:r>
            <a:r>
              <a:rPr sz="2800" spc="-10" dirty="0">
                <a:solidFill>
                  <a:srgbClr val="4FC1FF"/>
                </a:solidFill>
                <a:latin typeface="Consolas"/>
                <a:cs typeface="Consolas"/>
              </a:rPr>
              <a:t>fireEvent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.</a:t>
            </a:r>
            <a:r>
              <a:rPr sz="2800" spc="-10" dirty="0">
                <a:solidFill>
                  <a:srgbClr val="DCDCAA"/>
                </a:solidFill>
                <a:latin typeface="Consolas"/>
                <a:cs typeface="Consolas"/>
              </a:rPr>
              <a:t>click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(</a:t>
            </a:r>
            <a:r>
              <a:rPr sz="2800" spc="-10" dirty="0">
                <a:solidFill>
                  <a:srgbClr val="4FC1FF"/>
                </a:solidFill>
                <a:latin typeface="Consolas"/>
                <a:cs typeface="Consolas"/>
              </a:rPr>
              <a:t>submitButton</a:t>
            </a:r>
            <a:r>
              <a:rPr sz="2800" spc="-10" dirty="0">
                <a:solidFill>
                  <a:srgbClr val="D4D4D4"/>
                </a:solidFill>
                <a:latin typeface="Consolas"/>
                <a:cs typeface="Consolas"/>
              </a:rPr>
              <a:t>);</a:t>
            </a:r>
            <a:endParaRPr sz="28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775"/>
              </a:spcBef>
            </a:pPr>
            <a:endParaRPr sz="2800">
              <a:latin typeface="Consolas"/>
              <a:cs typeface="Consolas"/>
            </a:endParaRPr>
          </a:p>
          <a:p>
            <a:pPr marL="402590">
              <a:lnSpc>
                <a:spcPct val="100000"/>
              </a:lnSpc>
            </a:pPr>
            <a:r>
              <a:rPr sz="2800" dirty="0">
                <a:solidFill>
                  <a:srgbClr val="6A9955"/>
                </a:solidFill>
                <a:latin typeface="Consolas"/>
                <a:cs typeface="Consolas"/>
              </a:rPr>
              <a:t>//</a:t>
            </a:r>
            <a:r>
              <a:rPr sz="2800" spc="-30" dirty="0">
                <a:solidFill>
                  <a:srgbClr val="6A9955"/>
                </a:solidFill>
                <a:latin typeface="Consolas"/>
                <a:cs typeface="Consolas"/>
              </a:rPr>
              <a:t> </a:t>
            </a:r>
            <a:r>
              <a:rPr sz="2800" dirty="0">
                <a:solidFill>
                  <a:srgbClr val="6A9955"/>
                </a:solidFill>
                <a:latin typeface="Consolas"/>
                <a:cs typeface="Consolas"/>
              </a:rPr>
              <a:t>assert</a:t>
            </a:r>
            <a:r>
              <a:rPr sz="2800" spc="-20" dirty="0">
                <a:solidFill>
                  <a:srgbClr val="6A9955"/>
                </a:solidFill>
                <a:latin typeface="Consolas"/>
                <a:cs typeface="Consolas"/>
              </a:rPr>
              <a:t> </a:t>
            </a:r>
            <a:r>
              <a:rPr sz="2800" spc="-10" dirty="0">
                <a:solidFill>
                  <a:srgbClr val="6A9955"/>
                </a:solidFill>
                <a:latin typeface="Consolas"/>
                <a:cs typeface="Consolas"/>
              </a:rPr>
              <a:t>something</a:t>
            </a:r>
            <a:endParaRPr sz="28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2800" spc="-25" dirty="0">
                <a:solidFill>
                  <a:srgbClr val="D4D4D4"/>
                </a:solidFill>
                <a:latin typeface="Consolas"/>
                <a:cs typeface="Consolas"/>
              </a:rPr>
              <a:t>});</a:t>
            </a:r>
            <a:endParaRPr sz="2800">
              <a:latin typeface="Consolas"/>
              <a:cs typeface="Consola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4" dirty="0"/>
              <a:t>fireEvent</a:t>
            </a:r>
            <a:r>
              <a:rPr spc="-310" dirty="0"/>
              <a:t> </a:t>
            </a:r>
            <a:r>
              <a:rPr spc="-455" dirty="0"/>
              <a:t>API</a:t>
            </a:r>
          </a:p>
        </p:txBody>
      </p:sp>
      <p:sp>
        <p:nvSpPr>
          <p:cNvPr id="6" name="object 6"/>
          <p:cNvSpPr/>
          <p:nvPr/>
        </p:nvSpPr>
        <p:spPr>
          <a:xfrm>
            <a:off x="1359150" y="4878759"/>
            <a:ext cx="11250930" cy="525780"/>
          </a:xfrm>
          <a:custGeom>
            <a:avLst/>
            <a:gdLst/>
            <a:ahLst/>
            <a:cxnLst/>
            <a:rect l="l" t="t" r="r" b="b"/>
            <a:pathLst>
              <a:path w="11250930" h="525779">
                <a:moveTo>
                  <a:pt x="0" y="16031"/>
                </a:moveTo>
                <a:lnTo>
                  <a:pt x="0" y="7177"/>
                </a:lnTo>
                <a:lnTo>
                  <a:pt x="7177" y="0"/>
                </a:lnTo>
                <a:lnTo>
                  <a:pt x="16031" y="0"/>
                </a:lnTo>
                <a:lnTo>
                  <a:pt x="11234394" y="0"/>
                </a:lnTo>
                <a:lnTo>
                  <a:pt x="11243248" y="0"/>
                </a:lnTo>
                <a:lnTo>
                  <a:pt x="11250426" y="7177"/>
                </a:lnTo>
                <a:lnTo>
                  <a:pt x="11250426" y="16031"/>
                </a:lnTo>
                <a:lnTo>
                  <a:pt x="11250426" y="509529"/>
                </a:lnTo>
                <a:lnTo>
                  <a:pt x="11250426" y="518383"/>
                </a:lnTo>
                <a:lnTo>
                  <a:pt x="11243248" y="525561"/>
                </a:lnTo>
                <a:lnTo>
                  <a:pt x="11234394" y="525561"/>
                </a:lnTo>
                <a:lnTo>
                  <a:pt x="16031" y="525561"/>
                </a:lnTo>
                <a:lnTo>
                  <a:pt x="7177" y="525561"/>
                </a:lnTo>
                <a:lnTo>
                  <a:pt x="0" y="518383"/>
                </a:lnTo>
                <a:lnTo>
                  <a:pt x="0" y="509529"/>
                </a:lnTo>
                <a:lnTo>
                  <a:pt x="0" y="16031"/>
                </a:lnTo>
                <a:close/>
              </a:path>
            </a:pathLst>
          </a:custGeom>
          <a:ln w="76200">
            <a:solidFill>
              <a:srgbClr val="FF167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325620" y="7238128"/>
            <a:ext cx="6245860" cy="525780"/>
          </a:xfrm>
          <a:custGeom>
            <a:avLst/>
            <a:gdLst/>
            <a:ahLst/>
            <a:cxnLst/>
            <a:rect l="l" t="t" r="r" b="b"/>
            <a:pathLst>
              <a:path w="6245859" h="525779">
                <a:moveTo>
                  <a:pt x="0" y="16037"/>
                </a:moveTo>
                <a:lnTo>
                  <a:pt x="0" y="7180"/>
                </a:lnTo>
                <a:lnTo>
                  <a:pt x="7180" y="0"/>
                </a:lnTo>
                <a:lnTo>
                  <a:pt x="16037" y="0"/>
                </a:lnTo>
                <a:lnTo>
                  <a:pt x="6229574" y="0"/>
                </a:lnTo>
                <a:lnTo>
                  <a:pt x="6238431" y="0"/>
                </a:lnTo>
                <a:lnTo>
                  <a:pt x="6245612" y="7180"/>
                </a:lnTo>
                <a:lnTo>
                  <a:pt x="6245612" y="16037"/>
                </a:lnTo>
                <a:lnTo>
                  <a:pt x="6245612" y="509523"/>
                </a:lnTo>
                <a:lnTo>
                  <a:pt x="6245612" y="518380"/>
                </a:lnTo>
                <a:lnTo>
                  <a:pt x="6238431" y="525561"/>
                </a:lnTo>
                <a:lnTo>
                  <a:pt x="6229574" y="525561"/>
                </a:lnTo>
                <a:lnTo>
                  <a:pt x="16037" y="525561"/>
                </a:lnTo>
                <a:lnTo>
                  <a:pt x="7180" y="525561"/>
                </a:lnTo>
                <a:lnTo>
                  <a:pt x="0" y="518380"/>
                </a:lnTo>
                <a:lnTo>
                  <a:pt x="0" y="509523"/>
                </a:lnTo>
                <a:lnTo>
                  <a:pt x="0" y="16037"/>
                </a:lnTo>
                <a:close/>
              </a:path>
            </a:pathLst>
          </a:custGeom>
          <a:ln w="76200">
            <a:solidFill>
              <a:srgbClr val="FF167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8DA44D-1176-7CA3-26A5-EC4EB5E9CB1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8</a:t>
            </a:fld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6953250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936865" y="4848859"/>
            <a:ext cx="41344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335" dirty="0">
                <a:solidFill>
                  <a:srgbClr val="FF1675"/>
                </a:solidFill>
                <a:latin typeface="Arial Black"/>
                <a:cs typeface="Arial Black"/>
              </a:rPr>
              <a:t>Testing</a:t>
            </a:r>
            <a:r>
              <a:rPr sz="3600" spc="-260" dirty="0">
                <a:solidFill>
                  <a:srgbClr val="FF1675"/>
                </a:solidFill>
                <a:latin typeface="Arial Black"/>
                <a:cs typeface="Arial Black"/>
              </a:rPr>
              <a:t> </a:t>
            </a:r>
            <a:r>
              <a:rPr sz="3600" spc="-290" dirty="0">
                <a:solidFill>
                  <a:srgbClr val="FF1675"/>
                </a:solidFill>
                <a:latin typeface="Arial Black"/>
                <a:cs typeface="Arial Black"/>
              </a:rPr>
              <a:t>Interaction</a:t>
            </a:r>
            <a:endParaRPr sz="3600">
              <a:latin typeface="Arial Black"/>
              <a:cs typeface="Arial Black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97205">
              <a:lnSpc>
                <a:spcPct val="100000"/>
              </a:lnSpc>
              <a:spcBef>
                <a:spcPts val="100"/>
              </a:spcBef>
            </a:pPr>
            <a:r>
              <a:rPr sz="4500" spc="-400" dirty="0"/>
              <a:t>Demo</a:t>
            </a:r>
            <a:endParaRPr sz="45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E53DD5-EA52-7D7C-982A-61CDF07168E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9</a:t>
            </a:fld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223</Words>
  <Application>Microsoft Office PowerPoint</Application>
  <PresentationFormat>Custom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 Black</vt:lpstr>
      <vt:lpstr>Consolas</vt:lpstr>
      <vt:lpstr>Office Theme</vt:lpstr>
      <vt:lpstr>Testing Component Interaction</vt:lpstr>
      <vt:lpstr>What Are We Testing?</vt:lpstr>
      <vt:lpstr>Required Tools</vt:lpstr>
      <vt:lpstr>Interaction APIs</vt:lpstr>
      <vt:lpstr>PowerPoint Presentation</vt:lpstr>
      <vt:lpstr>user-event API</vt:lpstr>
      <vt:lpstr>fireEvent API</vt:lpstr>
      <vt:lpstr>fireEvent API</vt:lpstr>
      <vt:lpstr>Demo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Steve Steve</cp:lastModifiedBy>
  <cp:revision>2</cp:revision>
  <dcterms:created xsi:type="dcterms:W3CDTF">2024-12-26T14:44:23Z</dcterms:created>
  <dcterms:modified xsi:type="dcterms:W3CDTF">2024-12-26T21:48:27Z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2023-01-27T00:00:00Z</vt:filetime>
  </property>
  <property fmtid="{D5CDD505-2E9C-101B-9397-08002B2CF9AE}" pid="3" name="LastSaved">
    <vt:filetime>2024-12-26T00:00:00Z</vt:filetime>
  </property>
  <property fmtid="{D5CDD505-2E9C-101B-9397-08002B2CF9AE}" pid="4" name="Producer">
    <vt:lpwstr>macOS Version 10.15.7 (Build 19H2026) Quartz PDFContext</vt:lpwstr>
  </property>
</Properties>
</file>